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notesSlides/notesSlide23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diagrams/drawing1.xml" ContentType="application/vnd.ms-office.drawingml.diagramDrawing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1.xml" ContentType="application/vnd.openxmlformats-officedocument.theme+xml"/>
  <Override PartName="/ppt/diagrams/colors1.xml" ContentType="application/vnd.openxmlformats-officedocument.drawingml.diagramColor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45" r:id="rId3"/>
    <p:sldId id="292" r:id="rId4"/>
    <p:sldId id="317" r:id="rId5"/>
    <p:sldId id="346" r:id="rId6"/>
    <p:sldId id="318" r:id="rId7"/>
    <p:sldId id="319" r:id="rId8"/>
    <p:sldId id="320" r:id="rId9"/>
    <p:sldId id="322" r:id="rId10"/>
    <p:sldId id="333" r:id="rId11"/>
    <p:sldId id="328" r:id="rId12"/>
    <p:sldId id="330" r:id="rId13"/>
    <p:sldId id="323" r:id="rId14"/>
    <p:sldId id="331" r:id="rId15"/>
    <p:sldId id="334" r:id="rId16"/>
    <p:sldId id="335" r:id="rId17"/>
    <p:sldId id="337" r:id="rId18"/>
    <p:sldId id="336" r:id="rId19"/>
    <p:sldId id="339" r:id="rId20"/>
    <p:sldId id="340" r:id="rId21"/>
    <p:sldId id="341" r:id="rId22"/>
    <p:sldId id="342" r:id="rId23"/>
    <p:sldId id="343" r:id="rId24"/>
    <p:sldId id="344" r:id="rId25"/>
    <p:sldId id="31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500822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036D2-B9CA-4781-9F3B-2E9AD54177EA}" type="doc">
      <dgm:prSet loTypeId="urn:microsoft.com/office/officeart/2005/8/layout/pictureOrgChart+Icon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9FFABB-20A0-4648-B47D-EB38B58E7768}">
      <dgm:prSet phldrT="[Text]" custT="1"/>
      <dgm:spPr/>
      <dgm:t>
        <a:bodyPr/>
        <a:lstStyle/>
        <a:p>
          <a:pPr algn="ctr"/>
          <a:r>
            <a:rPr lang="en-US" sz="1600" b="1" dirty="0">
              <a:latin typeface="Book Antiqua" panose="02040602050305030304" pitchFamily="18" charset="0"/>
            </a:rPr>
            <a:t>ML</a:t>
          </a:r>
        </a:p>
      </dgm:t>
    </dgm:pt>
    <dgm:pt modelId="{5437A0CB-89DE-4649-95D8-08FD03B56057}" type="parTrans" cxnId="{75B9BF55-CDC4-4823-96EA-6ED8694A6C41}">
      <dgm:prSet/>
      <dgm:spPr/>
      <dgm:t>
        <a:bodyPr/>
        <a:lstStyle/>
        <a:p>
          <a:pPr algn="ctr"/>
          <a:endParaRPr lang="en-US" sz="1600" b="1">
            <a:latin typeface="Book Antiqua" panose="02040602050305030304" pitchFamily="18" charset="0"/>
          </a:endParaRPr>
        </a:p>
      </dgm:t>
    </dgm:pt>
    <dgm:pt modelId="{A949F2D8-545C-45A5-B45A-40F6EC18CFBE}" type="sibTrans" cxnId="{75B9BF55-CDC4-4823-96EA-6ED8694A6C41}">
      <dgm:prSet/>
      <dgm:spPr/>
      <dgm:t>
        <a:bodyPr/>
        <a:lstStyle/>
        <a:p>
          <a:pPr algn="ctr"/>
          <a:endParaRPr lang="en-US" sz="1600" b="1">
            <a:latin typeface="Book Antiqua" panose="02040602050305030304" pitchFamily="18" charset="0"/>
          </a:endParaRPr>
        </a:p>
      </dgm:t>
    </dgm:pt>
    <dgm:pt modelId="{C770E4E7-EB8A-4932-A58A-879FE16E5151}">
      <dgm:prSet phldrT="[Text]" custT="1"/>
      <dgm:spPr/>
      <dgm:t>
        <a:bodyPr/>
        <a:lstStyle/>
        <a:p>
          <a:pPr algn="ctr"/>
          <a:r>
            <a:rPr lang="en-US" sz="1600" b="1" dirty="0">
              <a:latin typeface="Book Antiqua" panose="02040602050305030304" pitchFamily="18" charset="0"/>
            </a:rPr>
            <a:t>Supervised</a:t>
          </a:r>
        </a:p>
      </dgm:t>
    </dgm:pt>
    <dgm:pt modelId="{7D910027-3E4E-445F-B8E0-5638A818EDDC}" type="parTrans" cxnId="{9578BFED-553B-4C05-947A-0DE944B457D1}">
      <dgm:prSet/>
      <dgm:spPr/>
      <dgm:t>
        <a:bodyPr/>
        <a:lstStyle/>
        <a:p>
          <a:pPr algn="ctr"/>
          <a:endParaRPr lang="en-US" sz="1600" b="1">
            <a:latin typeface="Book Antiqua" panose="02040602050305030304" pitchFamily="18" charset="0"/>
          </a:endParaRPr>
        </a:p>
      </dgm:t>
    </dgm:pt>
    <dgm:pt modelId="{EC94C0B1-F250-4A21-BD35-4A6722877112}" type="sibTrans" cxnId="{9578BFED-553B-4C05-947A-0DE944B457D1}">
      <dgm:prSet/>
      <dgm:spPr/>
      <dgm:t>
        <a:bodyPr/>
        <a:lstStyle/>
        <a:p>
          <a:pPr algn="ctr"/>
          <a:endParaRPr lang="en-US" sz="1600" b="1">
            <a:latin typeface="Book Antiqua" panose="02040602050305030304" pitchFamily="18" charset="0"/>
          </a:endParaRPr>
        </a:p>
      </dgm:t>
    </dgm:pt>
    <dgm:pt modelId="{A75D54C6-704D-4756-99BD-62B2A8798CAA}">
      <dgm:prSet phldrT="[Text]" custT="1"/>
      <dgm:spPr/>
      <dgm:t>
        <a:bodyPr/>
        <a:lstStyle/>
        <a:p>
          <a:pPr algn="ctr"/>
          <a:r>
            <a:rPr lang="en-US" sz="1600" b="1" dirty="0">
              <a:latin typeface="Book Antiqua" panose="02040602050305030304" pitchFamily="18" charset="0"/>
            </a:rPr>
            <a:t>Unsupervised</a:t>
          </a:r>
        </a:p>
      </dgm:t>
    </dgm:pt>
    <dgm:pt modelId="{4233AC76-5F6B-49FA-BF61-361A6288D3A8}" type="parTrans" cxnId="{1CB5AA4A-F89A-456A-B235-4FBCC07B799D}">
      <dgm:prSet/>
      <dgm:spPr/>
      <dgm:t>
        <a:bodyPr/>
        <a:lstStyle/>
        <a:p>
          <a:pPr algn="ctr"/>
          <a:endParaRPr lang="en-US" sz="1600" b="1">
            <a:latin typeface="Book Antiqua" panose="02040602050305030304" pitchFamily="18" charset="0"/>
          </a:endParaRPr>
        </a:p>
      </dgm:t>
    </dgm:pt>
    <dgm:pt modelId="{F1EFE65F-5FDC-4A88-A370-3112F1876EE8}" type="sibTrans" cxnId="{1CB5AA4A-F89A-456A-B235-4FBCC07B799D}">
      <dgm:prSet/>
      <dgm:spPr/>
      <dgm:t>
        <a:bodyPr/>
        <a:lstStyle/>
        <a:p>
          <a:pPr algn="ctr"/>
          <a:endParaRPr lang="en-US" sz="1600" b="1">
            <a:latin typeface="Book Antiqua" panose="02040602050305030304" pitchFamily="18" charset="0"/>
          </a:endParaRPr>
        </a:p>
      </dgm:t>
    </dgm:pt>
    <dgm:pt modelId="{9F000303-D601-4564-872B-5B9957060B9B}">
      <dgm:prSet phldrT="[Text]" custT="1"/>
      <dgm:spPr/>
      <dgm:t>
        <a:bodyPr/>
        <a:lstStyle/>
        <a:p>
          <a:pPr algn="ctr"/>
          <a:r>
            <a:rPr lang="en-US" sz="1600" b="1" dirty="0">
              <a:latin typeface="Book Antiqua" panose="02040602050305030304" pitchFamily="18" charset="0"/>
            </a:rPr>
            <a:t>Neural Networks &amp; Deep Learning</a:t>
          </a:r>
        </a:p>
      </dgm:t>
    </dgm:pt>
    <dgm:pt modelId="{03B4CC19-1742-4E7A-9F1A-C91EA4DB05FD}" type="parTrans" cxnId="{CE44F317-3948-4DF8-BD01-85E69C6B4C1D}">
      <dgm:prSet/>
      <dgm:spPr/>
      <dgm:t>
        <a:bodyPr/>
        <a:lstStyle/>
        <a:p>
          <a:pPr algn="ctr"/>
          <a:endParaRPr lang="en-US" sz="1600" b="1">
            <a:latin typeface="Book Antiqua" panose="02040602050305030304" pitchFamily="18" charset="0"/>
          </a:endParaRPr>
        </a:p>
      </dgm:t>
    </dgm:pt>
    <dgm:pt modelId="{3744BA9A-8AF9-461D-B512-1F1301B43D3C}" type="sibTrans" cxnId="{CE44F317-3948-4DF8-BD01-85E69C6B4C1D}">
      <dgm:prSet/>
      <dgm:spPr/>
      <dgm:t>
        <a:bodyPr/>
        <a:lstStyle/>
        <a:p>
          <a:pPr algn="ctr"/>
          <a:endParaRPr lang="en-US" sz="1600" b="1">
            <a:latin typeface="Book Antiqua" panose="02040602050305030304" pitchFamily="18" charset="0"/>
          </a:endParaRPr>
        </a:p>
      </dgm:t>
    </dgm:pt>
    <dgm:pt modelId="{640015FB-56A5-4FE4-BD65-B5397E9D120C}">
      <dgm:prSet custT="1"/>
      <dgm:spPr/>
      <dgm:t>
        <a:bodyPr/>
        <a:lstStyle/>
        <a:p>
          <a:pPr algn="ctr"/>
          <a:r>
            <a:rPr lang="en-US" sz="1600" b="1">
              <a:latin typeface="Book Antiqua" panose="02040602050305030304" pitchFamily="18" charset="0"/>
            </a:rPr>
            <a:t>Reinforcement Learning</a:t>
          </a:r>
          <a:endParaRPr lang="en-US" sz="1600" b="1" dirty="0">
            <a:latin typeface="Book Antiqua" panose="02040602050305030304" pitchFamily="18" charset="0"/>
          </a:endParaRPr>
        </a:p>
      </dgm:t>
    </dgm:pt>
    <dgm:pt modelId="{60313D9D-322E-4D8E-90C4-06E33680E709}" type="parTrans" cxnId="{B01288BD-4B8B-4E3C-A86D-CD7540F4C160}">
      <dgm:prSet/>
      <dgm:spPr/>
      <dgm:t>
        <a:bodyPr/>
        <a:lstStyle/>
        <a:p>
          <a:pPr algn="ctr"/>
          <a:endParaRPr lang="en-US" sz="1600" b="1">
            <a:latin typeface="Book Antiqua" panose="02040602050305030304" pitchFamily="18" charset="0"/>
          </a:endParaRPr>
        </a:p>
      </dgm:t>
    </dgm:pt>
    <dgm:pt modelId="{4AF0C93C-6501-4A24-9F7E-1D9691EB2062}" type="sibTrans" cxnId="{B01288BD-4B8B-4E3C-A86D-CD7540F4C160}">
      <dgm:prSet/>
      <dgm:spPr/>
      <dgm:t>
        <a:bodyPr/>
        <a:lstStyle/>
        <a:p>
          <a:pPr algn="ctr"/>
          <a:endParaRPr lang="en-US" sz="1600" b="1">
            <a:latin typeface="Book Antiqua" panose="02040602050305030304" pitchFamily="18" charset="0"/>
          </a:endParaRPr>
        </a:p>
      </dgm:t>
    </dgm:pt>
    <dgm:pt modelId="{452C3FC7-42D4-4851-A857-60DA812D06C0}" type="pres">
      <dgm:prSet presAssocID="{BBC036D2-B9CA-4781-9F3B-2E9AD54177E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1BD7D0A-851E-4E03-A5F5-DF009A7A8DA1}" type="pres">
      <dgm:prSet presAssocID="{539FFABB-20A0-4648-B47D-EB38B58E7768}" presName="hierRoot1" presStyleCnt="0">
        <dgm:presLayoutVars>
          <dgm:hierBranch val="init"/>
        </dgm:presLayoutVars>
      </dgm:prSet>
      <dgm:spPr/>
    </dgm:pt>
    <dgm:pt modelId="{492996E8-3600-455C-998A-9179A2ED3BD7}" type="pres">
      <dgm:prSet presAssocID="{539FFABB-20A0-4648-B47D-EB38B58E7768}" presName="rootComposite1" presStyleCnt="0"/>
      <dgm:spPr/>
    </dgm:pt>
    <dgm:pt modelId="{EE6255D5-C290-4CBC-B0DB-64D9A73FD7EA}" type="pres">
      <dgm:prSet presAssocID="{539FFABB-20A0-4648-B47D-EB38B58E776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2A901BD-F23B-4FE9-8174-64DE9E55D4FF}" type="pres">
      <dgm:prSet presAssocID="{539FFABB-20A0-4648-B47D-EB38B58E7768}" presName="rootPict1" presStyleLbl="alignImgPlace1" presStyleIdx="0" presStyleCnt="5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9D0D709C-5BD9-4970-941C-3F58C0C7584E}" type="pres">
      <dgm:prSet presAssocID="{539FFABB-20A0-4648-B47D-EB38B58E776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0951421C-8843-4C37-B66D-890FA9250270}" type="pres">
      <dgm:prSet presAssocID="{539FFABB-20A0-4648-B47D-EB38B58E7768}" presName="hierChild2" presStyleCnt="0"/>
      <dgm:spPr/>
    </dgm:pt>
    <dgm:pt modelId="{2F506484-D719-43FD-9153-F013FFCF09DC}" type="pres">
      <dgm:prSet presAssocID="{7D910027-3E4E-445F-B8E0-5638A818EDDC}" presName="Name37" presStyleLbl="parChTrans1D2" presStyleIdx="0" presStyleCnt="4"/>
      <dgm:spPr/>
      <dgm:t>
        <a:bodyPr/>
        <a:lstStyle/>
        <a:p>
          <a:endParaRPr lang="en-US"/>
        </a:p>
      </dgm:t>
    </dgm:pt>
    <dgm:pt modelId="{F3705711-EB88-4E4C-B92D-7A8D7A3DE3E4}" type="pres">
      <dgm:prSet presAssocID="{C770E4E7-EB8A-4932-A58A-879FE16E5151}" presName="hierRoot2" presStyleCnt="0">
        <dgm:presLayoutVars>
          <dgm:hierBranch val="init"/>
        </dgm:presLayoutVars>
      </dgm:prSet>
      <dgm:spPr/>
    </dgm:pt>
    <dgm:pt modelId="{59D53B84-8935-4BD2-8E29-547C8B82FB50}" type="pres">
      <dgm:prSet presAssocID="{C770E4E7-EB8A-4932-A58A-879FE16E5151}" presName="rootComposite" presStyleCnt="0"/>
      <dgm:spPr/>
    </dgm:pt>
    <dgm:pt modelId="{856A6779-C644-4B1D-8C99-A1611378D294}" type="pres">
      <dgm:prSet presAssocID="{C770E4E7-EB8A-4932-A58A-879FE16E5151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8D6A3A-16E4-4324-AA6B-2B9191E84A8A}" type="pres">
      <dgm:prSet presAssocID="{C770E4E7-EB8A-4932-A58A-879FE16E5151}" presName="rootPict" presStyleLbl="align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D286164F-FAA4-4557-A659-F8FF8405CC2A}" type="pres">
      <dgm:prSet presAssocID="{C770E4E7-EB8A-4932-A58A-879FE16E5151}" presName="rootConnector" presStyleLbl="node2" presStyleIdx="0" presStyleCnt="4"/>
      <dgm:spPr/>
      <dgm:t>
        <a:bodyPr/>
        <a:lstStyle/>
        <a:p>
          <a:endParaRPr lang="en-US"/>
        </a:p>
      </dgm:t>
    </dgm:pt>
    <dgm:pt modelId="{08BC03A9-7725-403F-A26F-940618F329A4}" type="pres">
      <dgm:prSet presAssocID="{C770E4E7-EB8A-4932-A58A-879FE16E5151}" presName="hierChild4" presStyleCnt="0"/>
      <dgm:spPr/>
    </dgm:pt>
    <dgm:pt modelId="{B592E7D1-AA9C-44DE-A5BE-3C6FB22D04BA}" type="pres">
      <dgm:prSet presAssocID="{C770E4E7-EB8A-4932-A58A-879FE16E5151}" presName="hierChild5" presStyleCnt="0"/>
      <dgm:spPr/>
    </dgm:pt>
    <dgm:pt modelId="{5F6AA0B6-B88F-4316-A834-D43952914238}" type="pres">
      <dgm:prSet presAssocID="{4233AC76-5F6B-49FA-BF61-361A6288D3A8}" presName="Name37" presStyleLbl="parChTrans1D2" presStyleIdx="1" presStyleCnt="4"/>
      <dgm:spPr/>
      <dgm:t>
        <a:bodyPr/>
        <a:lstStyle/>
        <a:p>
          <a:endParaRPr lang="en-US"/>
        </a:p>
      </dgm:t>
    </dgm:pt>
    <dgm:pt modelId="{D32E233B-B339-41D1-8709-B39E24A50751}" type="pres">
      <dgm:prSet presAssocID="{A75D54C6-704D-4756-99BD-62B2A8798CAA}" presName="hierRoot2" presStyleCnt="0">
        <dgm:presLayoutVars>
          <dgm:hierBranch val="init"/>
        </dgm:presLayoutVars>
      </dgm:prSet>
      <dgm:spPr/>
    </dgm:pt>
    <dgm:pt modelId="{C99B3CC8-A8AA-48CF-9C49-0F6F05DF2DAC}" type="pres">
      <dgm:prSet presAssocID="{A75D54C6-704D-4756-99BD-62B2A8798CAA}" presName="rootComposite" presStyleCnt="0"/>
      <dgm:spPr/>
    </dgm:pt>
    <dgm:pt modelId="{05920C29-EC32-4397-9D95-7E25D13957FD}" type="pres">
      <dgm:prSet presAssocID="{A75D54C6-704D-4756-99BD-62B2A8798CAA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19B10F-CA3F-4D5C-A003-0BE3965A3D35}" type="pres">
      <dgm:prSet presAssocID="{A75D54C6-704D-4756-99BD-62B2A8798CAA}" presName="rootPict" presStyleLbl="alignImgPlace1" presStyleIdx="2" presStyleCnt="5"/>
      <dgm:spPr>
        <a:blipFill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A44A2BAD-5A79-434E-A02B-1875BB5C8D11}" type="pres">
      <dgm:prSet presAssocID="{A75D54C6-704D-4756-99BD-62B2A8798CAA}" presName="rootConnector" presStyleLbl="node2" presStyleIdx="1" presStyleCnt="4"/>
      <dgm:spPr/>
      <dgm:t>
        <a:bodyPr/>
        <a:lstStyle/>
        <a:p>
          <a:endParaRPr lang="en-US"/>
        </a:p>
      </dgm:t>
    </dgm:pt>
    <dgm:pt modelId="{F6C8985F-509F-42AE-BFF5-21439134B3C4}" type="pres">
      <dgm:prSet presAssocID="{A75D54C6-704D-4756-99BD-62B2A8798CAA}" presName="hierChild4" presStyleCnt="0"/>
      <dgm:spPr/>
    </dgm:pt>
    <dgm:pt modelId="{4E78409B-1FCC-4BD5-A380-673C710A15B0}" type="pres">
      <dgm:prSet presAssocID="{A75D54C6-704D-4756-99BD-62B2A8798CAA}" presName="hierChild5" presStyleCnt="0"/>
      <dgm:spPr/>
    </dgm:pt>
    <dgm:pt modelId="{EE7697AD-642E-40D6-A87A-9773305A73A3}" type="pres">
      <dgm:prSet presAssocID="{60313D9D-322E-4D8E-90C4-06E33680E709}" presName="Name37" presStyleLbl="parChTrans1D2" presStyleIdx="2" presStyleCnt="4"/>
      <dgm:spPr/>
      <dgm:t>
        <a:bodyPr/>
        <a:lstStyle/>
        <a:p>
          <a:endParaRPr lang="en-US"/>
        </a:p>
      </dgm:t>
    </dgm:pt>
    <dgm:pt modelId="{D8A3C5A9-EE62-488E-9D32-2197505575EE}" type="pres">
      <dgm:prSet presAssocID="{640015FB-56A5-4FE4-BD65-B5397E9D120C}" presName="hierRoot2" presStyleCnt="0">
        <dgm:presLayoutVars>
          <dgm:hierBranch val="init"/>
        </dgm:presLayoutVars>
      </dgm:prSet>
      <dgm:spPr/>
    </dgm:pt>
    <dgm:pt modelId="{341271EC-3C7E-4A84-AA8C-B0524CC66EA8}" type="pres">
      <dgm:prSet presAssocID="{640015FB-56A5-4FE4-BD65-B5397E9D120C}" presName="rootComposite" presStyleCnt="0"/>
      <dgm:spPr/>
    </dgm:pt>
    <dgm:pt modelId="{A99715D0-78D2-4037-8DE4-77E99D45DD6A}" type="pres">
      <dgm:prSet presAssocID="{640015FB-56A5-4FE4-BD65-B5397E9D120C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0BC31A-AC7D-4C74-9055-3B180700B865}" type="pres">
      <dgm:prSet presAssocID="{640015FB-56A5-4FE4-BD65-B5397E9D120C}" presName="rootPict" presStyleLbl="alignImgPlace1" presStyleIdx="3" presStyleCnt="5"/>
      <dgm:spPr>
        <a:blipFill>
          <a:blip xmlns:r="http://schemas.openxmlformats.org/officeDocument/2006/relationships" r:embed="rId4"/>
          <a:srcRect/>
          <a:stretch>
            <a:fillRect l="-51000" r="-51000"/>
          </a:stretch>
        </a:blipFill>
      </dgm:spPr>
    </dgm:pt>
    <dgm:pt modelId="{45352772-BD04-4323-B183-ECF7194701A3}" type="pres">
      <dgm:prSet presAssocID="{640015FB-56A5-4FE4-BD65-B5397E9D120C}" presName="rootConnector" presStyleLbl="node2" presStyleIdx="2" presStyleCnt="4"/>
      <dgm:spPr/>
      <dgm:t>
        <a:bodyPr/>
        <a:lstStyle/>
        <a:p>
          <a:endParaRPr lang="en-US"/>
        </a:p>
      </dgm:t>
    </dgm:pt>
    <dgm:pt modelId="{59BD1EA2-3882-49EC-BD0A-A53DB216D110}" type="pres">
      <dgm:prSet presAssocID="{640015FB-56A5-4FE4-BD65-B5397E9D120C}" presName="hierChild4" presStyleCnt="0"/>
      <dgm:spPr/>
    </dgm:pt>
    <dgm:pt modelId="{59118DB9-47BB-41C1-A466-253A611B39E8}" type="pres">
      <dgm:prSet presAssocID="{640015FB-56A5-4FE4-BD65-B5397E9D120C}" presName="hierChild5" presStyleCnt="0"/>
      <dgm:spPr/>
    </dgm:pt>
    <dgm:pt modelId="{D3833E90-0333-49AB-8F2B-47EC81C98BC2}" type="pres">
      <dgm:prSet presAssocID="{03B4CC19-1742-4E7A-9F1A-C91EA4DB05FD}" presName="Name37" presStyleLbl="parChTrans1D2" presStyleIdx="3" presStyleCnt="4"/>
      <dgm:spPr/>
      <dgm:t>
        <a:bodyPr/>
        <a:lstStyle/>
        <a:p>
          <a:endParaRPr lang="en-US"/>
        </a:p>
      </dgm:t>
    </dgm:pt>
    <dgm:pt modelId="{48283EEB-6843-4993-9DB3-4C7148CFD723}" type="pres">
      <dgm:prSet presAssocID="{9F000303-D601-4564-872B-5B9957060B9B}" presName="hierRoot2" presStyleCnt="0">
        <dgm:presLayoutVars>
          <dgm:hierBranch val="init"/>
        </dgm:presLayoutVars>
      </dgm:prSet>
      <dgm:spPr/>
    </dgm:pt>
    <dgm:pt modelId="{750B1AE5-4129-4E2A-A34D-BC030B8BCCD0}" type="pres">
      <dgm:prSet presAssocID="{9F000303-D601-4564-872B-5B9957060B9B}" presName="rootComposite" presStyleCnt="0"/>
      <dgm:spPr/>
    </dgm:pt>
    <dgm:pt modelId="{82C2D0AC-6C99-4A04-B84E-4B96A3640B16}" type="pres">
      <dgm:prSet presAssocID="{9F000303-D601-4564-872B-5B9957060B9B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01F834-CBB7-4524-A84D-40D59E6A773E}" type="pres">
      <dgm:prSet presAssocID="{9F000303-D601-4564-872B-5B9957060B9B}" presName="rootPict" presStyleLbl="alignImgPlace1" presStyleIdx="4" presStyleCnt="5"/>
      <dgm:spPr>
        <a:blipFill>
          <a:blip xmlns:r="http://schemas.openxmlformats.org/officeDocument/2006/relationships" r:embed="rId5"/>
          <a:srcRect/>
          <a:stretch>
            <a:fillRect l="-17000" r="-17000"/>
          </a:stretch>
        </a:blipFill>
      </dgm:spPr>
    </dgm:pt>
    <dgm:pt modelId="{6EBFEBB2-4143-4B59-81AE-46C53FC7719F}" type="pres">
      <dgm:prSet presAssocID="{9F000303-D601-4564-872B-5B9957060B9B}" presName="rootConnector" presStyleLbl="node2" presStyleIdx="3" presStyleCnt="4"/>
      <dgm:spPr/>
      <dgm:t>
        <a:bodyPr/>
        <a:lstStyle/>
        <a:p>
          <a:endParaRPr lang="en-US"/>
        </a:p>
      </dgm:t>
    </dgm:pt>
    <dgm:pt modelId="{853392DE-207A-42B0-B460-A996858B6C44}" type="pres">
      <dgm:prSet presAssocID="{9F000303-D601-4564-872B-5B9957060B9B}" presName="hierChild4" presStyleCnt="0"/>
      <dgm:spPr/>
    </dgm:pt>
    <dgm:pt modelId="{D20FF4B5-7B20-4746-891F-F7992C3FACA9}" type="pres">
      <dgm:prSet presAssocID="{9F000303-D601-4564-872B-5B9957060B9B}" presName="hierChild5" presStyleCnt="0"/>
      <dgm:spPr/>
    </dgm:pt>
    <dgm:pt modelId="{1409A86C-8F81-4617-A710-E26C544F5062}" type="pres">
      <dgm:prSet presAssocID="{539FFABB-20A0-4648-B47D-EB38B58E7768}" presName="hierChild3" presStyleCnt="0"/>
      <dgm:spPr/>
    </dgm:pt>
  </dgm:ptLst>
  <dgm:cxnLst>
    <dgm:cxn modelId="{2458F4DC-2696-4287-A7EB-E48643B9245F}" type="presOf" srcId="{640015FB-56A5-4FE4-BD65-B5397E9D120C}" destId="{A99715D0-78D2-4037-8DE4-77E99D45DD6A}" srcOrd="0" destOrd="0" presId="urn:microsoft.com/office/officeart/2005/8/layout/pictureOrgChart+Icon"/>
    <dgm:cxn modelId="{D3063707-61D8-404B-9152-09360D881558}" type="presOf" srcId="{C770E4E7-EB8A-4932-A58A-879FE16E5151}" destId="{856A6779-C644-4B1D-8C99-A1611378D294}" srcOrd="0" destOrd="0" presId="urn:microsoft.com/office/officeart/2005/8/layout/pictureOrgChart+Icon"/>
    <dgm:cxn modelId="{E376AB4E-4A3F-49C6-8509-D4A1C4DE66AB}" type="presOf" srcId="{03B4CC19-1742-4E7A-9F1A-C91EA4DB05FD}" destId="{D3833E90-0333-49AB-8F2B-47EC81C98BC2}" srcOrd="0" destOrd="0" presId="urn:microsoft.com/office/officeart/2005/8/layout/pictureOrgChart+Icon"/>
    <dgm:cxn modelId="{0E4E02A1-9895-4149-8716-EE88494B6B30}" type="presOf" srcId="{A75D54C6-704D-4756-99BD-62B2A8798CAA}" destId="{05920C29-EC32-4397-9D95-7E25D13957FD}" srcOrd="0" destOrd="0" presId="urn:microsoft.com/office/officeart/2005/8/layout/pictureOrgChart+Icon"/>
    <dgm:cxn modelId="{46D313BC-FC89-4F48-AB83-76140C10E15D}" type="presOf" srcId="{C770E4E7-EB8A-4932-A58A-879FE16E5151}" destId="{D286164F-FAA4-4557-A659-F8FF8405CC2A}" srcOrd="1" destOrd="0" presId="urn:microsoft.com/office/officeart/2005/8/layout/pictureOrgChart+Icon"/>
    <dgm:cxn modelId="{B3AE9710-46BD-4678-9761-657B179A5E5D}" type="presOf" srcId="{9F000303-D601-4564-872B-5B9957060B9B}" destId="{82C2D0AC-6C99-4A04-B84E-4B96A3640B16}" srcOrd="0" destOrd="0" presId="urn:microsoft.com/office/officeart/2005/8/layout/pictureOrgChart+Icon"/>
    <dgm:cxn modelId="{75B9BF55-CDC4-4823-96EA-6ED8694A6C41}" srcId="{BBC036D2-B9CA-4781-9F3B-2E9AD54177EA}" destId="{539FFABB-20A0-4648-B47D-EB38B58E7768}" srcOrd="0" destOrd="0" parTransId="{5437A0CB-89DE-4649-95D8-08FD03B56057}" sibTransId="{A949F2D8-545C-45A5-B45A-40F6EC18CFBE}"/>
    <dgm:cxn modelId="{74A427D8-587F-4F26-A2C3-A4F7FB48DF34}" type="presOf" srcId="{A75D54C6-704D-4756-99BD-62B2A8798CAA}" destId="{A44A2BAD-5A79-434E-A02B-1875BB5C8D11}" srcOrd="1" destOrd="0" presId="urn:microsoft.com/office/officeart/2005/8/layout/pictureOrgChart+Icon"/>
    <dgm:cxn modelId="{052A7226-E3D1-4631-AC85-AC2F0C43B4E1}" type="presOf" srcId="{9F000303-D601-4564-872B-5B9957060B9B}" destId="{6EBFEBB2-4143-4B59-81AE-46C53FC7719F}" srcOrd="1" destOrd="0" presId="urn:microsoft.com/office/officeart/2005/8/layout/pictureOrgChart+Icon"/>
    <dgm:cxn modelId="{9A64CDA2-2336-43EA-AE18-AF627454F347}" type="presOf" srcId="{539FFABB-20A0-4648-B47D-EB38B58E7768}" destId="{EE6255D5-C290-4CBC-B0DB-64D9A73FD7EA}" srcOrd="0" destOrd="0" presId="urn:microsoft.com/office/officeart/2005/8/layout/pictureOrgChart+Icon"/>
    <dgm:cxn modelId="{DBE5DA87-6B45-47EA-B1E0-605BC281A7D7}" type="presOf" srcId="{BBC036D2-B9CA-4781-9F3B-2E9AD54177EA}" destId="{452C3FC7-42D4-4851-A857-60DA812D06C0}" srcOrd="0" destOrd="0" presId="urn:microsoft.com/office/officeart/2005/8/layout/pictureOrgChart+Icon"/>
    <dgm:cxn modelId="{7A28B75E-9E03-4617-962E-048F90198A04}" type="presOf" srcId="{640015FB-56A5-4FE4-BD65-B5397E9D120C}" destId="{45352772-BD04-4323-B183-ECF7194701A3}" srcOrd="1" destOrd="0" presId="urn:microsoft.com/office/officeart/2005/8/layout/pictureOrgChart+Icon"/>
    <dgm:cxn modelId="{1CB5AA4A-F89A-456A-B235-4FBCC07B799D}" srcId="{539FFABB-20A0-4648-B47D-EB38B58E7768}" destId="{A75D54C6-704D-4756-99BD-62B2A8798CAA}" srcOrd="1" destOrd="0" parTransId="{4233AC76-5F6B-49FA-BF61-361A6288D3A8}" sibTransId="{F1EFE65F-5FDC-4A88-A370-3112F1876EE8}"/>
    <dgm:cxn modelId="{B01288BD-4B8B-4E3C-A86D-CD7540F4C160}" srcId="{539FFABB-20A0-4648-B47D-EB38B58E7768}" destId="{640015FB-56A5-4FE4-BD65-B5397E9D120C}" srcOrd="2" destOrd="0" parTransId="{60313D9D-322E-4D8E-90C4-06E33680E709}" sibTransId="{4AF0C93C-6501-4A24-9F7E-1D9691EB2062}"/>
    <dgm:cxn modelId="{CE44F317-3948-4DF8-BD01-85E69C6B4C1D}" srcId="{539FFABB-20A0-4648-B47D-EB38B58E7768}" destId="{9F000303-D601-4564-872B-5B9957060B9B}" srcOrd="3" destOrd="0" parTransId="{03B4CC19-1742-4E7A-9F1A-C91EA4DB05FD}" sibTransId="{3744BA9A-8AF9-461D-B512-1F1301B43D3C}"/>
    <dgm:cxn modelId="{9578BFED-553B-4C05-947A-0DE944B457D1}" srcId="{539FFABB-20A0-4648-B47D-EB38B58E7768}" destId="{C770E4E7-EB8A-4932-A58A-879FE16E5151}" srcOrd="0" destOrd="0" parTransId="{7D910027-3E4E-445F-B8E0-5638A818EDDC}" sibTransId="{EC94C0B1-F250-4A21-BD35-4A6722877112}"/>
    <dgm:cxn modelId="{DB3EC1F9-8D93-4709-ABA4-C3D97AC23820}" type="presOf" srcId="{539FFABB-20A0-4648-B47D-EB38B58E7768}" destId="{9D0D709C-5BD9-4970-941C-3F58C0C7584E}" srcOrd="1" destOrd="0" presId="urn:microsoft.com/office/officeart/2005/8/layout/pictureOrgChart+Icon"/>
    <dgm:cxn modelId="{42B61CAA-B16E-4D3B-95A1-48F6B609D058}" type="presOf" srcId="{60313D9D-322E-4D8E-90C4-06E33680E709}" destId="{EE7697AD-642E-40D6-A87A-9773305A73A3}" srcOrd="0" destOrd="0" presId="urn:microsoft.com/office/officeart/2005/8/layout/pictureOrgChart+Icon"/>
    <dgm:cxn modelId="{9392AAC3-1FB6-4BB1-8C1E-F4FBDE338A3E}" type="presOf" srcId="{7D910027-3E4E-445F-B8E0-5638A818EDDC}" destId="{2F506484-D719-43FD-9153-F013FFCF09DC}" srcOrd="0" destOrd="0" presId="urn:microsoft.com/office/officeart/2005/8/layout/pictureOrgChart+Icon"/>
    <dgm:cxn modelId="{60271DED-86D6-4A29-8BD2-CFB35E420776}" type="presOf" srcId="{4233AC76-5F6B-49FA-BF61-361A6288D3A8}" destId="{5F6AA0B6-B88F-4316-A834-D43952914238}" srcOrd="0" destOrd="0" presId="urn:microsoft.com/office/officeart/2005/8/layout/pictureOrgChart+Icon"/>
    <dgm:cxn modelId="{57C572C0-E052-4F45-A9C4-73A69AF9C30C}" type="presParOf" srcId="{452C3FC7-42D4-4851-A857-60DA812D06C0}" destId="{01BD7D0A-851E-4E03-A5F5-DF009A7A8DA1}" srcOrd="0" destOrd="0" presId="urn:microsoft.com/office/officeart/2005/8/layout/pictureOrgChart+Icon"/>
    <dgm:cxn modelId="{3C257332-E760-4A8E-8B84-A3186C6380CD}" type="presParOf" srcId="{01BD7D0A-851E-4E03-A5F5-DF009A7A8DA1}" destId="{492996E8-3600-455C-998A-9179A2ED3BD7}" srcOrd="0" destOrd="0" presId="urn:microsoft.com/office/officeart/2005/8/layout/pictureOrgChart+Icon"/>
    <dgm:cxn modelId="{AA0D9EEA-FA81-4E2D-8D39-E879C3FAD116}" type="presParOf" srcId="{492996E8-3600-455C-998A-9179A2ED3BD7}" destId="{EE6255D5-C290-4CBC-B0DB-64D9A73FD7EA}" srcOrd="0" destOrd="0" presId="urn:microsoft.com/office/officeart/2005/8/layout/pictureOrgChart+Icon"/>
    <dgm:cxn modelId="{5CE36441-A21B-454F-B683-C5922F8FCBB4}" type="presParOf" srcId="{492996E8-3600-455C-998A-9179A2ED3BD7}" destId="{A2A901BD-F23B-4FE9-8174-64DE9E55D4FF}" srcOrd="1" destOrd="0" presId="urn:microsoft.com/office/officeart/2005/8/layout/pictureOrgChart+Icon"/>
    <dgm:cxn modelId="{E5F404CD-04E8-4097-9D6A-19EC17BC926D}" type="presParOf" srcId="{492996E8-3600-455C-998A-9179A2ED3BD7}" destId="{9D0D709C-5BD9-4970-941C-3F58C0C7584E}" srcOrd="2" destOrd="0" presId="urn:microsoft.com/office/officeart/2005/8/layout/pictureOrgChart+Icon"/>
    <dgm:cxn modelId="{509CC5D1-13B3-4020-9D13-AF73F8BBBB65}" type="presParOf" srcId="{01BD7D0A-851E-4E03-A5F5-DF009A7A8DA1}" destId="{0951421C-8843-4C37-B66D-890FA9250270}" srcOrd="1" destOrd="0" presId="urn:microsoft.com/office/officeart/2005/8/layout/pictureOrgChart+Icon"/>
    <dgm:cxn modelId="{1AD9D788-2EDA-42E6-9E99-450832F11BEB}" type="presParOf" srcId="{0951421C-8843-4C37-B66D-890FA9250270}" destId="{2F506484-D719-43FD-9153-F013FFCF09DC}" srcOrd="0" destOrd="0" presId="urn:microsoft.com/office/officeart/2005/8/layout/pictureOrgChart+Icon"/>
    <dgm:cxn modelId="{9BA0C35C-6689-459B-8C59-D9A21075E9C3}" type="presParOf" srcId="{0951421C-8843-4C37-B66D-890FA9250270}" destId="{F3705711-EB88-4E4C-B92D-7A8D7A3DE3E4}" srcOrd="1" destOrd="0" presId="urn:microsoft.com/office/officeart/2005/8/layout/pictureOrgChart+Icon"/>
    <dgm:cxn modelId="{1D466B58-52D7-4306-9EA6-D719C063022F}" type="presParOf" srcId="{F3705711-EB88-4E4C-B92D-7A8D7A3DE3E4}" destId="{59D53B84-8935-4BD2-8E29-547C8B82FB50}" srcOrd="0" destOrd="0" presId="urn:microsoft.com/office/officeart/2005/8/layout/pictureOrgChart+Icon"/>
    <dgm:cxn modelId="{39055F0B-E7E6-4E6B-80E4-2C14857CB075}" type="presParOf" srcId="{59D53B84-8935-4BD2-8E29-547C8B82FB50}" destId="{856A6779-C644-4B1D-8C99-A1611378D294}" srcOrd="0" destOrd="0" presId="urn:microsoft.com/office/officeart/2005/8/layout/pictureOrgChart+Icon"/>
    <dgm:cxn modelId="{28A38ABA-711C-4B69-9FCC-71913BF04EF1}" type="presParOf" srcId="{59D53B84-8935-4BD2-8E29-547C8B82FB50}" destId="{658D6A3A-16E4-4324-AA6B-2B9191E84A8A}" srcOrd="1" destOrd="0" presId="urn:microsoft.com/office/officeart/2005/8/layout/pictureOrgChart+Icon"/>
    <dgm:cxn modelId="{523A0389-2AD5-4433-A891-C4D2E5C4FA47}" type="presParOf" srcId="{59D53B84-8935-4BD2-8E29-547C8B82FB50}" destId="{D286164F-FAA4-4557-A659-F8FF8405CC2A}" srcOrd="2" destOrd="0" presId="urn:microsoft.com/office/officeart/2005/8/layout/pictureOrgChart+Icon"/>
    <dgm:cxn modelId="{7749D5DC-ACE8-4049-9DF0-D074AA20AE35}" type="presParOf" srcId="{F3705711-EB88-4E4C-B92D-7A8D7A3DE3E4}" destId="{08BC03A9-7725-403F-A26F-940618F329A4}" srcOrd="1" destOrd="0" presId="urn:microsoft.com/office/officeart/2005/8/layout/pictureOrgChart+Icon"/>
    <dgm:cxn modelId="{BEFA0DE5-45AD-4DA4-AFEE-CF46A8E3D79A}" type="presParOf" srcId="{F3705711-EB88-4E4C-B92D-7A8D7A3DE3E4}" destId="{B592E7D1-AA9C-44DE-A5BE-3C6FB22D04BA}" srcOrd="2" destOrd="0" presId="urn:microsoft.com/office/officeart/2005/8/layout/pictureOrgChart+Icon"/>
    <dgm:cxn modelId="{D8EDE680-7179-4758-BF18-14AFA7625FAD}" type="presParOf" srcId="{0951421C-8843-4C37-B66D-890FA9250270}" destId="{5F6AA0B6-B88F-4316-A834-D43952914238}" srcOrd="2" destOrd="0" presId="urn:microsoft.com/office/officeart/2005/8/layout/pictureOrgChart+Icon"/>
    <dgm:cxn modelId="{4410691C-63BF-4302-B108-B14B275C5F74}" type="presParOf" srcId="{0951421C-8843-4C37-B66D-890FA9250270}" destId="{D32E233B-B339-41D1-8709-B39E24A50751}" srcOrd="3" destOrd="0" presId="urn:microsoft.com/office/officeart/2005/8/layout/pictureOrgChart+Icon"/>
    <dgm:cxn modelId="{87C5C125-DF67-4D15-BD24-184753E93283}" type="presParOf" srcId="{D32E233B-B339-41D1-8709-B39E24A50751}" destId="{C99B3CC8-A8AA-48CF-9C49-0F6F05DF2DAC}" srcOrd="0" destOrd="0" presId="urn:microsoft.com/office/officeart/2005/8/layout/pictureOrgChart+Icon"/>
    <dgm:cxn modelId="{4EFCE909-80B6-4D6B-A347-CED1CFBE2A64}" type="presParOf" srcId="{C99B3CC8-A8AA-48CF-9C49-0F6F05DF2DAC}" destId="{05920C29-EC32-4397-9D95-7E25D13957FD}" srcOrd="0" destOrd="0" presId="urn:microsoft.com/office/officeart/2005/8/layout/pictureOrgChart+Icon"/>
    <dgm:cxn modelId="{E75A39BE-983D-4F17-8CB9-16EF059A892D}" type="presParOf" srcId="{C99B3CC8-A8AA-48CF-9C49-0F6F05DF2DAC}" destId="{4019B10F-CA3F-4D5C-A003-0BE3965A3D35}" srcOrd="1" destOrd="0" presId="urn:microsoft.com/office/officeart/2005/8/layout/pictureOrgChart+Icon"/>
    <dgm:cxn modelId="{46F39995-44A2-4689-8453-26CEFA3FB0F9}" type="presParOf" srcId="{C99B3CC8-A8AA-48CF-9C49-0F6F05DF2DAC}" destId="{A44A2BAD-5A79-434E-A02B-1875BB5C8D11}" srcOrd="2" destOrd="0" presId="urn:microsoft.com/office/officeart/2005/8/layout/pictureOrgChart+Icon"/>
    <dgm:cxn modelId="{7DB2335A-8252-4300-939A-D4473AF4A545}" type="presParOf" srcId="{D32E233B-B339-41D1-8709-B39E24A50751}" destId="{F6C8985F-509F-42AE-BFF5-21439134B3C4}" srcOrd="1" destOrd="0" presId="urn:microsoft.com/office/officeart/2005/8/layout/pictureOrgChart+Icon"/>
    <dgm:cxn modelId="{CE60C0A7-6EE1-4595-B1AE-F82CF58D24CA}" type="presParOf" srcId="{D32E233B-B339-41D1-8709-B39E24A50751}" destId="{4E78409B-1FCC-4BD5-A380-673C710A15B0}" srcOrd="2" destOrd="0" presId="urn:microsoft.com/office/officeart/2005/8/layout/pictureOrgChart+Icon"/>
    <dgm:cxn modelId="{A14A9761-69EE-4136-87ED-AC680FC09555}" type="presParOf" srcId="{0951421C-8843-4C37-B66D-890FA9250270}" destId="{EE7697AD-642E-40D6-A87A-9773305A73A3}" srcOrd="4" destOrd="0" presId="urn:microsoft.com/office/officeart/2005/8/layout/pictureOrgChart+Icon"/>
    <dgm:cxn modelId="{195A18A1-0BF5-47C3-B3EA-48D62C0A59B1}" type="presParOf" srcId="{0951421C-8843-4C37-B66D-890FA9250270}" destId="{D8A3C5A9-EE62-488E-9D32-2197505575EE}" srcOrd="5" destOrd="0" presId="urn:microsoft.com/office/officeart/2005/8/layout/pictureOrgChart+Icon"/>
    <dgm:cxn modelId="{81701D81-FA54-4186-8291-BDB85BFA8420}" type="presParOf" srcId="{D8A3C5A9-EE62-488E-9D32-2197505575EE}" destId="{341271EC-3C7E-4A84-AA8C-B0524CC66EA8}" srcOrd="0" destOrd="0" presId="urn:microsoft.com/office/officeart/2005/8/layout/pictureOrgChart+Icon"/>
    <dgm:cxn modelId="{D20B1E3F-7C46-40FD-B7F3-46BE030ED29F}" type="presParOf" srcId="{341271EC-3C7E-4A84-AA8C-B0524CC66EA8}" destId="{A99715D0-78D2-4037-8DE4-77E99D45DD6A}" srcOrd="0" destOrd="0" presId="urn:microsoft.com/office/officeart/2005/8/layout/pictureOrgChart+Icon"/>
    <dgm:cxn modelId="{F499EF22-6331-40D6-AED9-EFBEFE75B020}" type="presParOf" srcId="{341271EC-3C7E-4A84-AA8C-B0524CC66EA8}" destId="{BB0BC31A-AC7D-4C74-9055-3B180700B865}" srcOrd="1" destOrd="0" presId="urn:microsoft.com/office/officeart/2005/8/layout/pictureOrgChart+Icon"/>
    <dgm:cxn modelId="{7A992509-D0E8-4026-90BA-BCC9F200B786}" type="presParOf" srcId="{341271EC-3C7E-4A84-AA8C-B0524CC66EA8}" destId="{45352772-BD04-4323-B183-ECF7194701A3}" srcOrd="2" destOrd="0" presId="urn:microsoft.com/office/officeart/2005/8/layout/pictureOrgChart+Icon"/>
    <dgm:cxn modelId="{4566E4A5-0354-44E8-8D19-A228A91A9EDA}" type="presParOf" srcId="{D8A3C5A9-EE62-488E-9D32-2197505575EE}" destId="{59BD1EA2-3882-49EC-BD0A-A53DB216D110}" srcOrd="1" destOrd="0" presId="urn:microsoft.com/office/officeart/2005/8/layout/pictureOrgChart+Icon"/>
    <dgm:cxn modelId="{8ABF3531-98C9-41E7-817B-320E21CE4C15}" type="presParOf" srcId="{D8A3C5A9-EE62-488E-9D32-2197505575EE}" destId="{59118DB9-47BB-41C1-A466-253A611B39E8}" srcOrd="2" destOrd="0" presId="urn:microsoft.com/office/officeart/2005/8/layout/pictureOrgChart+Icon"/>
    <dgm:cxn modelId="{AFA90BCD-250A-475B-AFE8-DF0837AD4E30}" type="presParOf" srcId="{0951421C-8843-4C37-B66D-890FA9250270}" destId="{D3833E90-0333-49AB-8F2B-47EC81C98BC2}" srcOrd="6" destOrd="0" presId="urn:microsoft.com/office/officeart/2005/8/layout/pictureOrgChart+Icon"/>
    <dgm:cxn modelId="{BE232012-81D4-4F54-8C22-BF8AFD84B5F7}" type="presParOf" srcId="{0951421C-8843-4C37-B66D-890FA9250270}" destId="{48283EEB-6843-4993-9DB3-4C7148CFD723}" srcOrd="7" destOrd="0" presId="urn:microsoft.com/office/officeart/2005/8/layout/pictureOrgChart+Icon"/>
    <dgm:cxn modelId="{BD9B862E-F359-4164-9D51-75EF54F06F02}" type="presParOf" srcId="{48283EEB-6843-4993-9DB3-4C7148CFD723}" destId="{750B1AE5-4129-4E2A-A34D-BC030B8BCCD0}" srcOrd="0" destOrd="0" presId="urn:microsoft.com/office/officeart/2005/8/layout/pictureOrgChart+Icon"/>
    <dgm:cxn modelId="{0ED8F21F-87F9-4FE4-9991-0541BE5C989D}" type="presParOf" srcId="{750B1AE5-4129-4E2A-A34D-BC030B8BCCD0}" destId="{82C2D0AC-6C99-4A04-B84E-4B96A3640B16}" srcOrd="0" destOrd="0" presId="urn:microsoft.com/office/officeart/2005/8/layout/pictureOrgChart+Icon"/>
    <dgm:cxn modelId="{472F7DDF-AEE6-4AE1-8B45-E03E309869EE}" type="presParOf" srcId="{750B1AE5-4129-4E2A-A34D-BC030B8BCCD0}" destId="{FE01F834-CBB7-4524-A84D-40D59E6A773E}" srcOrd="1" destOrd="0" presId="urn:microsoft.com/office/officeart/2005/8/layout/pictureOrgChart+Icon"/>
    <dgm:cxn modelId="{A0C74E5C-E9FF-4E72-859D-37676BCA7137}" type="presParOf" srcId="{750B1AE5-4129-4E2A-A34D-BC030B8BCCD0}" destId="{6EBFEBB2-4143-4B59-81AE-46C53FC7719F}" srcOrd="2" destOrd="0" presId="urn:microsoft.com/office/officeart/2005/8/layout/pictureOrgChart+Icon"/>
    <dgm:cxn modelId="{958152A9-7A2E-4331-B044-139992ECA4C9}" type="presParOf" srcId="{48283EEB-6843-4993-9DB3-4C7148CFD723}" destId="{853392DE-207A-42B0-B460-A996858B6C44}" srcOrd="1" destOrd="0" presId="urn:microsoft.com/office/officeart/2005/8/layout/pictureOrgChart+Icon"/>
    <dgm:cxn modelId="{F45C31B2-C9D5-4934-8698-D774FA3948A6}" type="presParOf" srcId="{48283EEB-6843-4993-9DB3-4C7148CFD723}" destId="{D20FF4B5-7B20-4746-891F-F7992C3FACA9}" srcOrd="2" destOrd="0" presId="urn:microsoft.com/office/officeart/2005/8/layout/pictureOrgChart+Icon"/>
    <dgm:cxn modelId="{73FA9C58-9AC9-4474-A597-D6086E5B6F05}" type="presParOf" srcId="{01BD7D0A-851E-4E03-A5F5-DF009A7A8DA1}" destId="{1409A86C-8F81-4617-A710-E26C544F5062}" srcOrd="2" destOrd="0" presId="urn:microsoft.com/office/officeart/2005/8/layout/pictureOrgChar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33E90-0333-49AB-8F2B-47EC81C98BC2}">
      <dsp:nvSpPr>
        <dsp:cNvPr id="0" name=""/>
        <dsp:cNvSpPr/>
      </dsp:nvSpPr>
      <dsp:spPr>
        <a:xfrm>
          <a:off x="5426963" y="2463440"/>
          <a:ext cx="4250431" cy="491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92"/>
              </a:lnTo>
              <a:lnTo>
                <a:pt x="4250431" y="245892"/>
              </a:lnTo>
              <a:lnTo>
                <a:pt x="4250431" y="49178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697AD-642E-40D6-A87A-9773305A73A3}">
      <dsp:nvSpPr>
        <dsp:cNvPr id="0" name=""/>
        <dsp:cNvSpPr/>
      </dsp:nvSpPr>
      <dsp:spPr>
        <a:xfrm>
          <a:off x="5426963" y="2463440"/>
          <a:ext cx="1416810" cy="491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5892"/>
              </a:lnTo>
              <a:lnTo>
                <a:pt x="1416810" y="245892"/>
              </a:lnTo>
              <a:lnTo>
                <a:pt x="1416810" y="49178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6AA0B6-B88F-4316-A834-D43952914238}">
      <dsp:nvSpPr>
        <dsp:cNvPr id="0" name=""/>
        <dsp:cNvSpPr/>
      </dsp:nvSpPr>
      <dsp:spPr>
        <a:xfrm>
          <a:off x="4010153" y="2463440"/>
          <a:ext cx="1416810" cy="491785"/>
        </a:xfrm>
        <a:custGeom>
          <a:avLst/>
          <a:gdLst/>
          <a:ahLst/>
          <a:cxnLst/>
          <a:rect l="0" t="0" r="0" b="0"/>
          <a:pathLst>
            <a:path>
              <a:moveTo>
                <a:pt x="1416810" y="0"/>
              </a:moveTo>
              <a:lnTo>
                <a:pt x="1416810" y="245892"/>
              </a:lnTo>
              <a:lnTo>
                <a:pt x="0" y="245892"/>
              </a:lnTo>
              <a:lnTo>
                <a:pt x="0" y="49178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506484-D719-43FD-9153-F013FFCF09DC}">
      <dsp:nvSpPr>
        <dsp:cNvPr id="0" name=""/>
        <dsp:cNvSpPr/>
      </dsp:nvSpPr>
      <dsp:spPr>
        <a:xfrm>
          <a:off x="1176532" y="2463440"/>
          <a:ext cx="4250431" cy="491785"/>
        </a:xfrm>
        <a:custGeom>
          <a:avLst/>
          <a:gdLst/>
          <a:ahLst/>
          <a:cxnLst/>
          <a:rect l="0" t="0" r="0" b="0"/>
          <a:pathLst>
            <a:path>
              <a:moveTo>
                <a:pt x="4250431" y="0"/>
              </a:moveTo>
              <a:lnTo>
                <a:pt x="4250431" y="245892"/>
              </a:lnTo>
              <a:lnTo>
                <a:pt x="0" y="245892"/>
              </a:lnTo>
              <a:lnTo>
                <a:pt x="0" y="49178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6255D5-C290-4CBC-B0DB-64D9A73FD7EA}">
      <dsp:nvSpPr>
        <dsp:cNvPr id="0" name=""/>
        <dsp:cNvSpPr/>
      </dsp:nvSpPr>
      <dsp:spPr>
        <a:xfrm>
          <a:off x="4256045" y="1292523"/>
          <a:ext cx="2341835" cy="11709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55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Book Antiqua" panose="02040602050305030304" pitchFamily="18" charset="0"/>
            </a:rPr>
            <a:t>ML</a:t>
          </a:r>
        </a:p>
      </dsp:txBody>
      <dsp:txXfrm>
        <a:off x="4256045" y="1292523"/>
        <a:ext cx="2341835" cy="1170917"/>
      </dsp:txXfrm>
    </dsp:sp>
    <dsp:sp modelId="{A2A901BD-F23B-4FE9-8174-64DE9E55D4FF}">
      <dsp:nvSpPr>
        <dsp:cNvPr id="0" name=""/>
        <dsp:cNvSpPr/>
      </dsp:nvSpPr>
      <dsp:spPr>
        <a:xfrm>
          <a:off x="4373137" y="1409614"/>
          <a:ext cx="702550" cy="936734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6A6779-C644-4B1D-8C99-A1611378D294}">
      <dsp:nvSpPr>
        <dsp:cNvPr id="0" name=""/>
        <dsp:cNvSpPr/>
      </dsp:nvSpPr>
      <dsp:spPr>
        <a:xfrm>
          <a:off x="5614" y="2955226"/>
          <a:ext cx="2341835" cy="11709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55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Book Antiqua" panose="02040602050305030304" pitchFamily="18" charset="0"/>
            </a:rPr>
            <a:t>Supervised</a:t>
          </a:r>
        </a:p>
      </dsp:txBody>
      <dsp:txXfrm>
        <a:off x="5614" y="2955226"/>
        <a:ext cx="2341835" cy="1170917"/>
      </dsp:txXfrm>
    </dsp:sp>
    <dsp:sp modelId="{658D6A3A-16E4-4324-AA6B-2B9191E84A8A}">
      <dsp:nvSpPr>
        <dsp:cNvPr id="0" name=""/>
        <dsp:cNvSpPr/>
      </dsp:nvSpPr>
      <dsp:spPr>
        <a:xfrm>
          <a:off x="122706" y="3072317"/>
          <a:ext cx="702550" cy="93673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920C29-EC32-4397-9D95-7E25D13957FD}">
      <dsp:nvSpPr>
        <dsp:cNvPr id="0" name=""/>
        <dsp:cNvSpPr/>
      </dsp:nvSpPr>
      <dsp:spPr>
        <a:xfrm>
          <a:off x="2839235" y="2955226"/>
          <a:ext cx="2341835" cy="11709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55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Book Antiqua" panose="02040602050305030304" pitchFamily="18" charset="0"/>
            </a:rPr>
            <a:t>Unsupervised</a:t>
          </a:r>
        </a:p>
      </dsp:txBody>
      <dsp:txXfrm>
        <a:off x="2839235" y="2955226"/>
        <a:ext cx="2341835" cy="1170917"/>
      </dsp:txXfrm>
    </dsp:sp>
    <dsp:sp modelId="{4019B10F-CA3F-4D5C-A003-0BE3965A3D35}">
      <dsp:nvSpPr>
        <dsp:cNvPr id="0" name=""/>
        <dsp:cNvSpPr/>
      </dsp:nvSpPr>
      <dsp:spPr>
        <a:xfrm>
          <a:off x="2956327" y="3072317"/>
          <a:ext cx="702550" cy="936734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9715D0-78D2-4037-8DE4-77E99D45DD6A}">
      <dsp:nvSpPr>
        <dsp:cNvPr id="0" name=""/>
        <dsp:cNvSpPr/>
      </dsp:nvSpPr>
      <dsp:spPr>
        <a:xfrm>
          <a:off x="5672856" y="2955226"/>
          <a:ext cx="2341835" cy="11709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55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>
              <a:latin typeface="Book Antiqua" panose="02040602050305030304" pitchFamily="18" charset="0"/>
            </a:rPr>
            <a:t>Reinforcement Learning</a:t>
          </a:r>
          <a:endParaRPr lang="en-US" sz="1600" b="1" kern="1200" dirty="0">
            <a:latin typeface="Book Antiqua" panose="02040602050305030304" pitchFamily="18" charset="0"/>
          </a:endParaRPr>
        </a:p>
      </dsp:txBody>
      <dsp:txXfrm>
        <a:off x="5672856" y="2955226"/>
        <a:ext cx="2341835" cy="1170917"/>
      </dsp:txXfrm>
    </dsp:sp>
    <dsp:sp modelId="{BB0BC31A-AC7D-4C74-9055-3B180700B865}">
      <dsp:nvSpPr>
        <dsp:cNvPr id="0" name=""/>
        <dsp:cNvSpPr/>
      </dsp:nvSpPr>
      <dsp:spPr>
        <a:xfrm>
          <a:off x="5789947" y="3072317"/>
          <a:ext cx="702550" cy="936734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51000" r="-5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2D0AC-6C99-4A04-B84E-4B96A3640B16}">
      <dsp:nvSpPr>
        <dsp:cNvPr id="0" name=""/>
        <dsp:cNvSpPr/>
      </dsp:nvSpPr>
      <dsp:spPr>
        <a:xfrm>
          <a:off x="8506477" y="2955226"/>
          <a:ext cx="2341835" cy="11709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7455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latin typeface="Book Antiqua" panose="02040602050305030304" pitchFamily="18" charset="0"/>
            </a:rPr>
            <a:t>Neural Networks &amp; Deep Learning</a:t>
          </a:r>
        </a:p>
      </dsp:txBody>
      <dsp:txXfrm>
        <a:off x="8506477" y="2955226"/>
        <a:ext cx="2341835" cy="1170917"/>
      </dsp:txXfrm>
    </dsp:sp>
    <dsp:sp modelId="{FE01F834-CBB7-4524-A84D-40D59E6A773E}">
      <dsp:nvSpPr>
        <dsp:cNvPr id="0" name=""/>
        <dsp:cNvSpPr/>
      </dsp:nvSpPr>
      <dsp:spPr>
        <a:xfrm>
          <a:off x="8623568" y="3072317"/>
          <a:ext cx="702550" cy="936734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ictureOrgChart+Icon">
  <dgm:title val="Picture Organization Chart"/>
  <dgm:desc val="Use to show hierarchical information or reporting relationships in an organization, with corresponding pictures. The assistant shape and the Org Chart hanging layouts are available with this layout."/>
  <dgm:catLst>
    <dgm:cat type="hierarchy" pri="1050"/>
    <dgm:cat type="officeonline" pri="1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Marg" for="ch" forName="rootText1" refType="w" fact="1.05"/>
                  <dgm:constr type="l" for="ch" forName="rootPict1" refType="w" refFor="ch" refForName="rootText1" op="equ" fact="0.05"/>
                  <dgm:constr type="t" for="ch" forName="rootPict1" refType="h" refFor="ch" refForName="rootText1" op="equ" fact="0.1"/>
                  <dgm:constr type="w" for="ch" forName="rootPict1" refType="w" refFor="ch" refForName="rootText1" op="equ" fact="0.3"/>
                  <dgm:constr type="h" for="ch" forName="rootPict1" refType="h" refFor="ch" refForName="rootText1" op="equ" fact="0.8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Pict1" styleLbl="alignImgPlace1">
              <dgm:alg type="sp"/>
              <dgm:shape xmlns:r="http://schemas.openxmlformats.org/officeDocument/2006/relationships" type="rect" r:blip="" blipPhldr="1">
                <dgm:adjLst/>
              </dgm:shape>
              <dgm:presOf/>
              <dgm:constrLst/>
              <dgm:ruleLst/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Marg" for="ch" forName="rootText" refType="w" fact="1.05"/>
                        <dgm:constr type="l" for="ch" forName="rootPict" refType="w" fact="0.05"/>
                        <dgm:constr type="t" for="ch" forName="rootPict" refType="h" refFor="ch" refForName="rootText" fact="0.1"/>
                        <dgm:constr type="w" for="ch" forName="rootPict" refType="w" fact="0.3"/>
                        <dgm:constr type="h" for="ch" forName="rootPict" refType="h" refFor="ch" refForName="rootText" fact="0.8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Marg" for="ch" forName="rootText3" refType="w" fact="1.05"/>
                        <dgm:constr type="l" for="ch" forName="rootPict3" refType="w" fact="0.05"/>
                        <dgm:constr type="t" for="ch" forName="rootPict3" refType="h" refFor="ch" refForName="rootText3" fact="0.1"/>
                        <dgm:constr type="w" for="ch" forName="rootPict3" refType="w" fact="0.3"/>
                        <dgm:constr type="h" for="ch" forName="rootPict3" refType="h" refFor="ch" refForName="rootText3" fact="0.8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Pict3" styleLbl="alignImgPlace1">
                    <dgm:alg type="sp"/>
                    <dgm:shape xmlns:r="http://schemas.openxmlformats.org/officeDocument/2006/relationships" type="rect" r:blip="" blipPhldr="1">
                      <dgm:adjLst/>
                    </dgm:shape>
                    <dgm:presOf/>
                    <dgm:constrLst/>
                    <dgm:ruleLst/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DCF38-75D6-4803-B6F2-B6E1147AC8AC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68DBC-578A-4E4A-A02A-DC621E213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0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C77D25-1D2E-49A1-B4C3-115F718164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2430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125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904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262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795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722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475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206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4338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08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24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40659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504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7151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8968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83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545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777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281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56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28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521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068DBC-578A-4E4A-A02A-DC621E213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529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3661A1-8B75-41C1-9169-18D7054E1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1A0D1D1-18CC-4514-B596-E8173EDEF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4510C4-3337-4F3C-A631-B1AD5C64C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08AC04C-F098-48E2-9548-00F67BD7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A2D3EE-9DCF-45B9-A3D1-66EA384B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799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18F70F-A7C6-4C88-944F-8ABD9C5E4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A4999C6-8E60-4547-8C59-150140D61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97AFED-B15E-4C51-B925-5BB7DA77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DDD1BEC-AA0C-41D3-B6FE-4BBF45015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F131535-1C21-489A-9C66-09F33C16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89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577DB55-8FCB-4798-8583-6103F3811D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361F70C-EB3D-4607-A3BE-BF8BAC0A5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A09FBC-A681-41F4-976A-AD077FB6D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B01831-7342-43EC-9FB7-CEB519595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D76A8C7-4C50-4C2F-9E9C-ED811661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1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3696E0-6B79-4441-8593-7A3F38DA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7D6A45-EBA6-4276-AA00-139D52E52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C8630E2-5D00-4BDF-8849-C073ABC7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98A17E-CD0D-4CA3-9511-82929E6C5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7C6BF7-1D3E-4D20-B90D-5D700C9D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17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DF7108-E607-4557-BCCB-30152D60E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04D7CFF-C4DD-4062-AB26-CC31902B3D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256FE1D-2DEA-4633-949A-F400C1036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A0A91B3-EA7E-46E8-8F57-57DAC306A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D6532B-5422-4AB3-90A1-490071E13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7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CAE012-DF7C-4005-BEC0-79B8AF38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07DE4B-D7DA-4C8D-BEF6-18708155F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A360F0-98D8-4BFF-BEBF-2097DFF74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FA5E82F-7533-46A2-858F-8FDE1FB45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6E1CC8-DDE7-44F5-9589-1DFCA30B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09A1B0-2172-410B-B80A-D466E45A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99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1C4732-812B-4C17-8102-0E2E64851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ED5F144-1DF0-4DD1-B810-10F03B65C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802B39D-CBBF-47BC-9794-2237539DF1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187507F-0056-49A2-9077-B2A8497E42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B43358A-E634-497A-B9F2-3C960FAEB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BFD94A39-1D44-46CE-84BF-4665B1E9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A3E0FF4-4251-4579-A208-FE924019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A957B1A-7567-4732-8FBA-AC2EE1095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7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A20D40-96A1-4955-948F-872BD6EC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EE6A398-0042-4F94-A978-FEB6C9015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F9D1DCD-5350-45A1-8796-79E18323D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0761710C-8DBC-4E6B-BF30-C7CAA5BBB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76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492F00D-5442-4FF1-A257-D65B571B9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28A3456-0A1E-4EDB-8A6B-0BED74FD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751567F-E05E-41B8-991F-432FD3AC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9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CE70B3-37D1-44B5-88D4-B7CAB9DA0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E86C746-CA5C-4D81-B92B-C8B6C4B59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7050E9C-4097-46E9-9D9B-DC03537373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23ACFF5-A6DE-4C68-9E55-EA6DBA261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844F3F6-3C42-4FE2-9015-5F07815E4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DCA0EEE-7619-4575-A087-A94E8249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60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DFF5FE-A088-4AA4-ADB0-22539454C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D38B2E6-7467-43E1-9307-10D3F3A5F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F15B370-14C4-4FDD-8577-E4DE000488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98E4E25-D663-4E39-9C49-F6DACD4C9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6E7CEFF-943E-4162-A109-A613CCC5B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E8EB7C7-3344-4BAC-A3B6-A626AA19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3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DE449222-55C8-411B-A818-B8F274C0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4CC5B14-69ED-41CA-98F0-91C33C5F7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C388486-A639-4A6B-A0B7-6D67D7AAC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D7B65-7507-45FD-BE9E-0FDA409FC6E4}" type="datetimeFigureOut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FEB2E0-752A-4E78-B58F-CC4A6BE13D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20E123C-6C12-4E84-8C12-1A3FADB41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5B7A9-3C3B-4E6A-97D1-ED1F817A5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39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xmlns="" id="{E91DC736-0EF8-4F87-9146-EBF1D2EE4D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679DED2-4623-4D20-BE36-A0E151DA21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353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15">
            <a:extLst>
              <a:ext uri="{FF2B5EF4-FFF2-40B4-BE49-F238E27FC236}">
                <a16:creationId xmlns:a16="http://schemas.microsoft.com/office/drawing/2014/main" xmlns="" id="{097CD68E-23E3-4007-8847-CD0944C4F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140F63-3BAF-472E-BD18-7E8CCEE44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558061"/>
            <a:ext cx="9940638" cy="3768436"/>
          </a:xfrm>
        </p:spPr>
        <p:txBody>
          <a:bodyPr anchor="ctr" anchorCtr="0">
            <a:normAutofit fontScale="90000"/>
          </a:bodyPr>
          <a:lstStyle/>
          <a:p>
            <a:r>
              <a:rPr lang="en-US" sz="8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Artificial Intelligence</a:t>
            </a:r>
            <a:br>
              <a:rPr lang="en-US" sz="8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</a:br>
            <a:r>
              <a:rPr lang="en-US" sz="8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and </a:t>
            </a:r>
            <a:br>
              <a:rPr lang="en-US" sz="8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</a:br>
            <a:r>
              <a:rPr lang="en-US" sz="8000" b="1" dirty="0">
                <a:solidFill>
                  <a:srgbClr val="FF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66FA01C-02D2-43D0-A6F8-C9CFEADDE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382" y="4872922"/>
            <a:ext cx="4918363" cy="1638714"/>
          </a:xfrm>
        </p:spPr>
        <p:txBody>
          <a:bodyPr>
            <a:normAutofit fontScale="92500"/>
          </a:bodyPr>
          <a:lstStyle/>
          <a:p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</a:rPr>
              <a:t>Mohamed K. Hussein</a:t>
            </a:r>
            <a:endParaRPr lang="ar-EG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</a:endParaRP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Computer Science Department, 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Faculty of Computers &amp; Information Science,</a:t>
            </a: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Suez Canal University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xmlns="" id="{AF2F604E-43BE-4DC3-B983-E071523364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8C9B587-E65E-4B52-B37C-ABEBB6E879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5969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AI vs Machine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xmlns="" id="{146E5E56-36DC-F12D-3903-5B010AF7A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83" y="1976102"/>
            <a:ext cx="4905375" cy="4400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F780113-B073-3296-58F2-036F6A901FEE}"/>
              </a:ext>
            </a:extLst>
          </p:cNvPr>
          <p:cNvSpPr txBox="1"/>
          <p:nvPr/>
        </p:nvSpPr>
        <p:spPr>
          <a:xfrm>
            <a:off x="457842" y="1645184"/>
            <a:ext cx="6247758" cy="5180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 panose="020B0604020202020204" pitchFamily="34" charset="0"/>
              <a:ea typeface="+mn-ea"/>
              <a:cs typeface="+mn-cs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="1" dirty="0">
                <a:solidFill>
                  <a:srgbClr val="CC00FF"/>
                </a:solidFill>
                <a:latin typeface="Book Antiqua" panose="02040602050305030304" pitchFamily="18" charset="0"/>
              </a:rPr>
              <a:t>AI</a:t>
            </a:r>
            <a:r>
              <a:rPr lang="en-US" sz="2400" b="1" dirty="0">
                <a:latin typeface="Book Antiqua" panose="02040602050305030304" pitchFamily="18" charset="0"/>
              </a:rPr>
              <a:t> is intelligent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 machines that think and act like human beings.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 </a:t>
            </a:r>
            <a:r>
              <a:rPr lang="en-US" sz="2400" b="1" dirty="0">
                <a:solidFill>
                  <a:srgbClr val="CC00FF"/>
                </a:solidFill>
                <a:latin typeface="Book Antiqua" panose="02040602050305030304" pitchFamily="18" charset="0"/>
              </a:rPr>
              <a:t>Concepts of AI:</a:t>
            </a:r>
          </a:p>
          <a:p>
            <a:pPr marL="685800" lvl="1" indent="-2286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Natural language processing</a:t>
            </a:r>
          </a:p>
          <a:p>
            <a:pPr marL="685800" lvl="1" indent="-2286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Book Antiqua" panose="02040602050305030304" pitchFamily="18" charset="0"/>
              </a:rPr>
              <a:t>Machine learning</a:t>
            </a:r>
          </a:p>
          <a:p>
            <a:pPr marL="685800" lvl="1" indent="-2286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Knowledge representation</a:t>
            </a:r>
          </a:p>
          <a:p>
            <a:pPr marL="685800" lvl="1" indent="-2286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Book Antiqua" panose="02040602050305030304" pitchFamily="18" charset="0"/>
              </a:rPr>
              <a:t>Automated reasoning</a:t>
            </a:r>
          </a:p>
          <a:p>
            <a:pPr marL="685800" lvl="1" indent="-2286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Book Antiqua" panose="02040602050305030304" pitchFamily="18" charset="0"/>
              </a:rPr>
              <a:t>Computer vision</a:t>
            </a:r>
          </a:p>
          <a:p>
            <a:pPr marL="685800" lvl="1" indent="-228600" algn="just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  <a:latin typeface="Book Antiqua" panose="02040602050305030304" pitchFamily="18" charset="0"/>
              </a:rPr>
              <a:t>Robotics</a:t>
            </a:r>
          </a:p>
        </p:txBody>
      </p:sp>
    </p:spTree>
    <p:extLst>
      <p:ext uri="{BB962C8B-B14F-4D97-AF65-F5344CB8AC3E}">
        <p14:creationId xmlns:p14="http://schemas.microsoft.com/office/powerpoint/2010/main" val="38470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AI vs Machine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2" descr="NA01441_">
            <a:extLst>
              <a:ext uri="{FF2B5EF4-FFF2-40B4-BE49-F238E27FC236}">
                <a16:creationId xmlns:a16="http://schemas.microsoft.com/office/drawing/2014/main" xmlns="" id="{6072EBD6-857B-E39F-8060-316DA71FD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854" y="2249382"/>
            <a:ext cx="33083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NA01441_">
            <a:extLst>
              <a:ext uri="{FF2B5EF4-FFF2-40B4-BE49-F238E27FC236}">
                <a16:creationId xmlns:a16="http://schemas.microsoft.com/office/drawing/2014/main" xmlns="" id="{40DBE7A3-E6EB-0523-4E19-84E8EB1F5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442" y="2401782"/>
            <a:ext cx="317341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dd00602_">
            <a:extLst>
              <a:ext uri="{FF2B5EF4-FFF2-40B4-BE49-F238E27FC236}">
                <a16:creationId xmlns:a16="http://schemas.microsoft.com/office/drawing/2014/main" xmlns="" id="{42A2CB23-97E3-E2E9-6416-46B471B4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054" y="5138632"/>
            <a:ext cx="184943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36">
            <a:extLst>
              <a:ext uri="{FF2B5EF4-FFF2-40B4-BE49-F238E27FC236}">
                <a16:creationId xmlns:a16="http://schemas.microsoft.com/office/drawing/2014/main" xmlns="" id="{8CFF4888-6EF0-A795-E714-31B9E0F12F6A}"/>
              </a:ext>
            </a:extLst>
          </p:cNvPr>
          <p:cNvGrpSpPr>
            <a:grpSpLocks/>
          </p:cNvGrpSpPr>
          <p:nvPr/>
        </p:nvGrpSpPr>
        <p:grpSpPr bwMode="auto">
          <a:xfrm>
            <a:off x="3241001" y="4784172"/>
            <a:ext cx="1143000" cy="868363"/>
            <a:chOff x="4944" y="2208"/>
            <a:chExt cx="720" cy="547"/>
          </a:xfrm>
          <a:solidFill>
            <a:srgbClr val="FF0000"/>
          </a:solidFill>
        </p:grpSpPr>
        <p:sp>
          <p:nvSpPr>
            <p:cNvPr id="11" name="AutoShape 37">
              <a:extLst>
                <a:ext uri="{FF2B5EF4-FFF2-40B4-BE49-F238E27FC236}">
                  <a16:creationId xmlns:a16="http://schemas.microsoft.com/office/drawing/2014/main" xmlns="" id="{1F57D861-1EEE-0706-383B-F344D32E3E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44" y="2208"/>
              <a:ext cx="547" cy="547"/>
            </a:xfrm>
            <a:prstGeom prst="smileyFace">
              <a:avLst>
                <a:gd name="adj" fmla="val -4653"/>
              </a:avLst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4" name="Line 38">
              <a:extLst>
                <a:ext uri="{FF2B5EF4-FFF2-40B4-BE49-F238E27FC236}">
                  <a16:creationId xmlns:a16="http://schemas.microsoft.com/office/drawing/2014/main" xmlns="" id="{E926786C-4228-7445-0A96-AC1C04DCAB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24" y="2256"/>
              <a:ext cx="240" cy="480"/>
            </a:xfrm>
            <a:prstGeom prst="line">
              <a:avLst/>
            </a:prstGeom>
            <a:grpFill/>
            <a:ln w="76200">
              <a:solidFill>
                <a:srgbClr val="996633"/>
              </a:solidFill>
              <a:round/>
              <a:headEnd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AutoShape 39">
            <a:extLst>
              <a:ext uri="{FF2B5EF4-FFF2-40B4-BE49-F238E27FC236}">
                <a16:creationId xmlns:a16="http://schemas.microsoft.com/office/drawing/2014/main" xmlns="" id="{C6E6EAC2-66F9-801E-5F57-41DA20199A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66455" y="4846533"/>
            <a:ext cx="868363" cy="868363"/>
          </a:xfrm>
          <a:prstGeom prst="smileyFace">
            <a:avLst>
              <a:gd name="adj" fmla="val 4653"/>
            </a:avLst>
          </a:prstGeom>
          <a:solidFill>
            <a:srgbClr val="FFCC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pSp>
        <p:nvGrpSpPr>
          <p:cNvPr id="16" name="Group 40">
            <a:extLst>
              <a:ext uri="{FF2B5EF4-FFF2-40B4-BE49-F238E27FC236}">
                <a16:creationId xmlns:a16="http://schemas.microsoft.com/office/drawing/2014/main" xmlns="" id="{FDDB704C-5198-2C38-6F29-97E62483FE49}"/>
              </a:ext>
            </a:extLst>
          </p:cNvPr>
          <p:cNvGrpSpPr>
            <a:grpSpLocks/>
          </p:cNvGrpSpPr>
          <p:nvPr/>
        </p:nvGrpSpPr>
        <p:grpSpPr bwMode="auto">
          <a:xfrm>
            <a:off x="1856941" y="3616220"/>
            <a:ext cx="1143000" cy="868363"/>
            <a:chOff x="4944" y="2208"/>
            <a:chExt cx="720" cy="547"/>
          </a:xfrm>
          <a:solidFill>
            <a:srgbClr val="FF0000"/>
          </a:solidFill>
        </p:grpSpPr>
        <p:sp>
          <p:nvSpPr>
            <p:cNvPr id="17" name="AutoShape 41">
              <a:extLst>
                <a:ext uri="{FF2B5EF4-FFF2-40B4-BE49-F238E27FC236}">
                  <a16:creationId xmlns:a16="http://schemas.microsoft.com/office/drawing/2014/main" xmlns="" id="{F51F16B7-3F4B-A25A-D67C-C23AC0577C1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44" y="2208"/>
              <a:ext cx="547" cy="547"/>
            </a:xfrm>
            <a:prstGeom prst="smileyFace">
              <a:avLst>
                <a:gd name="adj" fmla="val -4653"/>
              </a:avLst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8" name="Line 42">
              <a:extLst>
                <a:ext uri="{FF2B5EF4-FFF2-40B4-BE49-F238E27FC236}">
                  <a16:creationId xmlns:a16="http://schemas.microsoft.com/office/drawing/2014/main" xmlns="" id="{E6A85A74-7569-A222-3333-CE3656FB15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24" y="2256"/>
              <a:ext cx="240" cy="480"/>
            </a:xfrm>
            <a:prstGeom prst="line">
              <a:avLst/>
            </a:prstGeom>
            <a:grpFill/>
            <a:ln w="76200">
              <a:solidFill>
                <a:srgbClr val="996633"/>
              </a:solidFill>
              <a:round/>
              <a:headEnd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AutoShape 43">
            <a:extLst>
              <a:ext uri="{FF2B5EF4-FFF2-40B4-BE49-F238E27FC236}">
                <a16:creationId xmlns:a16="http://schemas.microsoft.com/office/drawing/2014/main" xmlns="" id="{98D47BCC-42DB-B61E-8BFF-C9AA27FB72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42655" y="2560533"/>
            <a:ext cx="868363" cy="868363"/>
          </a:xfrm>
          <a:prstGeom prst="smileyFace">
            <a:avLst>
              <a:gd name="adj" fmla="val 4653"/>
            </a:avLst>
          </a:prstGeom>
          <a:solidFill>
            <a:srgbClr val="FFCC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pSp>
        <p:nvGrpSpPr>
          <p:cNvPr id="20" name="Group 44">
            <a:extLst>
              <a:ext uri="{FF2B5EF4-FFF2-40B4-BE49-F238E27FC236}">
                <a16:creationId xmlns:a16="http://schemas.microsoft.com/office/drawing/2014/main" xmlns="" id="{3076676A-B97A-CBE9-50C0-C7F64761F0BF}"/>
              </a:ext>
            </a:extLst>
          </p:cNvPr>
          <p:cNvGrpSpPr>
            <a:grpSpLocks/>
          </p:cNvGrpSpPr>
          <p:nvPr/>
        </p:nvGrpSpPr>
        <p:grpSpPr bwMode="auto">
          <a:xfrm>
            <a:off x="3358371" y="2337489"/>
            <a:ext cx="1143000" cy="868363"/>
            <a:chOff x="4944" y="2208"/>
            <a:chExt cx="720" cy="547"/>
          </a:xfrm>
          <a:solidFill>
            <a:srgbClr val="FF0000"/>
          </a:solidFill>
        </p:grpSpPr>
        <p:sp>
          <p:nvSpPr>
            <p:cNvPr id="21" name="AutoShape 45">
              <a:extLst>
                <a:ext uri="{FF2B5EF4-FFF2-40B4-BE49-F238E27FC236}">
                  <a16:creationId xmlns:a16="http://schemas.microsoft.com/office/drawing/2014/main" xmlns="" id="{F5CEB923-8EBA-5075-08E0-2B86912332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44" y="2208"/>
              <a:ext cx="547" cy="547"/>
            </a:xfrm>
            <a:prstGeom prst="smileyFace">
              <a:avLst>
                <a:gd name="adj" fmla="val -4653"/>
              </a:avLst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22" name="Line 46">
              <a:extLst>
                <a:ext uri="{FF2B5EF4-FFF2-40B4-BE49-F238E27FC236}">
                  <a16:creationId xmlns:a16="http://schemas.microsoft.com/office/drawing/2014/main" xmlns="" id="{B586F3A1-04C5-4AEF-5873-05B100A77C0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24" y="2256"/>
              <a:ext cx="240" cy="480"/>
            </a:xfrm>
            <a:prstGeom prst="line">
              <a:avLst/>
            </a:prstGeom>
            <a:grpFill/>
            <a:ln w="76200">
              <a:solidFill>
                <a:srgbClr val="996633"/>
              </a:solidFill>
              <a:round/>
              <a:headEnd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3" name="AutoShape 39">
            <a:extLst>
              <a:ext uri="{FF2B5EF4-FFF2-40B4-BE49-F238E27FC236}">
                <a16:creationId xmlns:a16="http://schemas.microsoft.com/office/drawing/2014/main" xmlns="" id="{2ED9F40B-625B-761D-C8FC-18D5343E90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488891" y="3651937"/>
            <a:ext cx="868363" cy="868363"/>
          </a:xfrm>
          <a:prstGeom prst="smileyFace">
            <a:avLst>
              <a:gd name="adj" fmla="val 4653"/>
            </a:avLst>
          </a:prstGeom>
          <a:solidFill>
            <a:srgbClr val="FFCC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1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AI vs Machine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 descr="NA01441_">
            <a:extLst>
              <a:ext uri="{FF2B5EF4-FFF2-40B4-BE49-F238E27FC236}">
                <a16:creationId xmlns:a16="http://schemas.microsoft.com/office/drawing/2014/main" xmlns="" id="{B64DE8B9-6F1E-B015-0369-4831CDFB8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272" y="2401782"/>
            <a:ext cx="33083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NA01441_">
            <a:extLst>
              <a:ext uri="{FF2B5EF4-FFF2-40B4-BE49-F238E27FC236}">
                <a16:creationId xmlns:a16="http://schemas.microsoft.com/office/drawing/2014/main" xmlns="" id="{EABE6513-4EF2-27F5-E0D1-C0918C87B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60" y="2554182"/>
            <a:ext cx="3173412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d00602_">
            <a:extLst>
              <a:ext uri="{FF2B5EF4-FFF2-40B4-BE49-F238E27FC236}">
                <a16:creationId xmlns:a16="http://schemas.microsoft.com/office/drawing/2014/main" xmlns="" id="{A9E37B85-27C1-7737-1F25-586175971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472" y="5291032"/>
            <a:ext cx="184943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36">
            <a:extLst>
              <a:ext uri="{FF2B5EF4-FFF2-40B4-BE49-F238E27FC236}">
                <a16:creationId xmlns:a16="http://schemas.microsoft.com/office/drawing/2014/main" xmlns="" id="{59609852-3C9B-3D16-F51A-47DE950B05F3}"/>
              </a:ext>
            </a:extLst>
          </p:cNvPr>
          <p:cNvGrpSpPr>
            <a:grpSpLocks/>
          </p:cNvGrpSpPr>
          <p:nvPr/>
        </p:nvGrpSpPr>
        <p:grpSpPr bwMode="auto">
          <a:xfrm>
            <a:off x="9441872" y="4968770"/>
            <a:ext cx="1143000" cy="868362"/>
            <a:chOff x="4944" y="2208"/>
            <a:chExt cx="720" cy="547"/>
          </a:xfrm>
          <a:solidFill>
            <a:srgbClr val="FF0000"/>
          </a:solidFill>
        </p:grpSpPr>
        <p:sp>
          <p:nvSpPr>
            <p:cNvPr id="8" name="AutoShape 37">
              <a:extLst>
                <a:ext uri="{FF2B5EF4-FFF2-40B4-BE49-F238E27FC236}">
                  <a16:creationId xmlns:a16="http://schemas.microsoft.com/office/drawing/2014/main" xmlns="" id="{A7742713-0074-ADA5-C8E6-12C4F00EA3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44" y="2208"/>
              <a:ext cx="547" cy="547"/>
            </a:xfrm>
            <a:prstGeom prst="smileyFace">
              <a:avLst>
                <a:gd name="adj" fmla="val -4653"/>
              </a:avLst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9" name="Line 38">
              <a:extLst>
                <a:ext uri="{FF2B5EF4-FFF2-40B4-BE49-F238E27FC236}">
                  <a16:creationId xmlns:a16="http://schemas.microsoft.com/office/drawing/2014/main" xmlns="" id="{B4D854C0-8867-51F5-04C9-6BAEE0A192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24" y="2256"/>
              <a:ext cx="240" cy="480"/>
            </a:xfrm>
            <a:prstGeom prst="line">
              <a:avLst/>
            </a:prstGeom>
            <a:grpFill/>
            <a:ln w="76200">
              <a:solidFill>
                <a:srgbClr val="996633"/>
              </a:solidFill>
              <a:round/>
              <a:headEnd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" name="AutoShape 39">
            <a:extLst>
              <a:ext uri="{FF2B5EF4-FFF2-40B4-BE49-F238E27FC236}">
                <a16:creationId xmlns:a16="http://schemas.microsoft.com/office/drawing/2014/main" xmlns="" id="{2EF0C42D-7EDC-55F5-06DC-BCD733D503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22673" y="5075133"/>
            <a:ext cx="868363" cy="868363"/>
          </a:xfrm>
          <a:prstGeom prst="smileyFace">
            <a:avLst>
              <a:gd name="adj" fmla="val 4653"/>
            </a:avLst>
          </a:prstGeom>
          <a:solidFill>
            <a:srgbClr val="FFCC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pSp>
        <p:nvGrpSpPr>
          <p:cNvPr id="11" name="Group 40">
            <a:extLst>
              <a:ext uri="{FF2B5EF4-FFF2-40B4-BE49-F238E27FC236}">
                <a16:creationId xmlns:a16="http://schemas.microsoft.com/office/drawing/2014/main" xmlns="" id="{8366A53D-0717-2D8B-D8DF-92D36734C079}"/>
              </a:ext>
            </a:extLst>
          </p:cNvPr>
          <p:cNvGrpSpPr>
            <a:grpSpLocks/>
          </p:cNvGrpSpPr>
          <p:nvPr/>
        </p:nvGrpSpPr>
        <p:grpSpPr bwMode="auto">
          <a:xfrm>
            <a:off x="7948036" y="3873395"/>
            <a:ext cx="1143000" cy="868363"/>
            <a:chOff x="4944" y="2208"/>
            <a:chExt cx="720" cy="547"/>
          </a:xfrm>
          <a:solidFill>
            <a:srgbClr val="FF0000"/>
          </a:solidFill>
        </p:grpSpPr>
        <p:sp>
          <p:nvSpPr>
            <p:cNvPr id="14" name="AutoShape 41">
              <a:extLst>
                <a:ext uri="{FF2B5EF4-FFF2-40B4-BE49-F238E27FC236}">
                  <a16:creationId xmlns:a16="http://schemas.microsoft.com/office/drawing/2014/main" xmlns="" id="{DC818637-85C9-0066-A03F-758223DABD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44" y="2208"/>
              <a:ext cx="547" cy="547"/>
            </a:xfrm>
            <a:prstGeom prst="smileyFace">
              <a:avLst>
                <a:gd name="adj" fmla="val -4653"/>
              </a:avLst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5" name="Line 42">
              <a:extLst>
                <a:ext uri="{FF2B5EF4-FFF2-40B4-BE49-F238E27FC236}">
                  <a16:creationId xmlns:a16="http://schemas.microsoft.com/office/drawing/2014/main" xmlns="" id="{04AAC7CE-9BC6-5751-7210-C4FC3F12C4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24" y="2256"/>
              <a:ext cx="240" cy="480"/>
            </a:xfrm>
            <a:prstGeom prst="line">
              <a:avLst/>
            </a:prstGeom>
            <a:grpFill/>
            <a:ln w="76200">
              <a:solidFill>
                <a:srgbClr val="996633"/>
              </a:solidFill>
              <a:round/>
              <a:headEnd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" name="AutoShape 43">
            <a:extLst>
              <a:ext uri="{FF2B5EF4-FFF2-40B4-BE49-F238E27FC236}">
                <a16:creationId xmlns:a16="http://schemas.microsoft.com/office/drawing/2014/main" xmlns="" id="{9BD8B296-FBC8-672B-5481-4FA33BE0A8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94073" y="2789133"/>
            <a:ext cx="868363" cy="868363"/>
          </a:xfrm>
          <a:prstGeom prst="smileyFace">
            <a:avLst>
              <a:gd name="adj" fmla="val 4653"/>
            </a:avLst>
          </a:prstGeom>
          <a:solidFill>
            <a:srgbClr val="FFCC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pSp>
        <p:nvGrpSpPr>
          <p:cNvPr id="17" name="Group 44">
            <a:extLst>
              <a:ext uri="{FF2B5EF4-FFF2-40B4-BE49-F238E27FC236}">
                <a16:creationId xmlns:a16="http://schemas.microsoft.com/office/drawing/2014/main" xmlns="" id="{5EBEAE80-143F-0C36-9FBA-05DD1E68DB8A}"/>
              </a:ext>
            </a:extLst>
          </p:cNvPr>
          <p:cNvGrpSpPr>
            <a:grpSpLocks/>
          </p:cNvGrpSpPr>
          <p:nvPr/>
        </p:nvGrpSpPr>
        <p:grpSpPr bwMode="auto">
          <a:xfrm>
            <a:off x="9289472" y="2712933"/>
            <a:ext cx="1143000" cy="868363"/>
            <a:chOff x="4944" y="2208"/>
            <a:chExt cx="720" cy="547"/>
          </a:xfrm>
          <a:solidFill>
            <a:srgbClr val="FF0000"/>
          </a:solidFill>
        </p:grpSpPr>
        <p:sp>
          <p:nvSpPr>
            <p:cNvPr id="18" name="AutoShape 45">
              <a:extLst>
                <a:ext uri="{FF2B5EF4-FFF2-40B4-BE49-F238E27FC236}">
                  <a16:creationId xmlns:a16="http://schemas.microsoft.com/office/drawing/2014/main" xmlns="" id="{C731DDF6-2E8E-3C7C-3BB7-5EFB99A2D88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944" y="2208"/>
              <a:ext cx="547" cy="547"/>
            </a:xfrm>
            <a:prstGeom prst="smileyFace">
              <a:avLst>
                <a:gd name="adj" fmla="val -4653"/>
              </a:avLst>
            </a:prstGeom>
            <a:grp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en-US"/>
            </a:p>
          </p:txBody>
        </p:sp>
        <p:sp>
          <p:nvSpPr>
            <p:cNvPr id="19" name="Line 46">
              <a:extLst>
                <a:ext uri="{FF2B5EF4-FFF2-40B4-BE49-F238E27FC236}">
                  <a16:creationId xmlns:a16="http://schemas.microsoft.com/office/drawing/2014/main" xmlns="" id="{3E77C1B4-8AE6-6A74-E0E3-BEE8DE685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24" y="2256"/>
              <a:ext cx="240" cy="480"/>
            </a:xfrm>
            <a:prstGeom prst="line">
              <a:avLst/>
            </a:prstGeom>
            <a:grpFill/>
            <a:ln w="76200">
              <a:solidFill>
                <a:srgbClr val="996633"/>
              </a:solidFill>
              <a:round/>
              <a:headEnd/>
              <a:tailEnd type="stealth" w="med" len="lg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" name="AutoShape 39">
            <a:extLst>
              <a:ext uri="{FF2B5EF4-FFF2-40B4-BE49-F238E27FC236}">
                <a16:creationId xmlns:a16="http://schemas.microsoft.com/office/drawing/2014/main" xmlns="" id="{EA15EA2B-5281-1CFE-0849-97EC76B84C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4525" y="3883713"/>
            <a:ext cx="868363" cy="868363"/>
          </a:xfrm>
          <a:prstGeom prst="smileyFace">
            <a:avLst>
              <a:gd name="adj" fmla="val 4653"/>
            </a:avLst>
          </a:prstGeom>
          <a:solidFill>
            <a:srgbClr val="FFCC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7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AI vs Machine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C5C555F4-D3FF-EFAC-63CC-24C720D76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71" y="1814177"/>
            <a:ext cx="108394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AI vs Machine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xmlns="" id="{146E5E56-36DC-F12D-3903-5B010AF7A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83" y="1976102"/>
            <a:ext cx="4905375" cy="44005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F780113-B073-3296-58F2-036F6A901FEE}"/>
              </a:ext>
            </a:extLst>
          </p:cNvPr>
          <p:cNvSpPr txBox="1"/>
          <p:nvPr/>
        </p:nvSpPr>
        <p:spPr>
          <a:xfrm>
            <a:off x="457842" y="2185515"/>
            <a:ext cx="6247758" cy="3259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Source Sans Pro" panose="020B0604020202020204" pitchFamily="34" charset="0"/>
            </a:endParaRPr>
          </a:p>
          <a:p>
            <a:pPr marL="228600" indent="-228600" algn="just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C00FF"/>
                </a:solidFill>
                <a:latin typeface="Book Antiqua" panose="02040602050305030304" pitchFamily="18" charset="0"/>
                <a:cs typeface="+mj-cs"/>
              </a:rPr>
              <a:t> Machine learning (ML) </a:t>
            </a:r>
            <a:r>
              <a:rPr lang="en-US" sz="2400" dirty="0">
                <a:latin typeface="Book Antiqua" panose="02040602050305030304" pitchFamily="18" charset="0"/>
              </a:rPr>
              <a:t>is algorithms that can improve their perception, knowledge, thinking, or actions based on experience or data. </a:t>
            </a:r>
          </a:p>
        </p:txBody>
      </p:sp>
    </p:spTree>
    <p:extLst>
      <p:ext uri="{BB962C8B-B14F-4D97-AF65-F5344CB8AC3E}">
        <p14:creationId xmlns:p14="http://schemas.microsoft.com/office/powerpoint/2010/main" val="11847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Types of Machine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xmlns="" id="{A742899B-4178-9E99-1BDA-F6431E0D8F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6936558"/>
              </p:ext>
            </p:extLst>
          </p:nvPr>
        </p:nvGraphicFramePr>
        <p:xfrm>
          <a:off x="546909" y="719666"/>
          <a:ext cx="1085392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094A786-BC42-9C49-F489-366F309FE40B}"/>
              </a:ext>
            </a:extLst>
          </p:cNvPr>
          <p:cNvSpPr txBox="1"/>
          <p:nvPr/>
        </p:nvSpPr>
        <p:spPr>
          <a:xfrm>
            <a:off x="128092" y="5053489"/>
            <a:ext cx="2883875" cy="153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Predict the future based on past data.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Must provide labeled data to train the model.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0D26EE5-FDC4-E7EB-7D59-C6BE1BD9B502}"/>
              </a:ext>
            </a:extLst>
          </p:cNvPr>
          <p:cNvSpPr txBox="1"/>
          <p:nvPr/>
        </p:nvSpPr>
        <p:spPr>
          <a:xfrm>
            <a:off x="3039678" y="5082051"/>
            <a:ext cx="3006620" cy="1163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The model is able to identify hidden patterns from the training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8D67CB7-8CAB-86AF-7ABE-59BA03E8DE53}"/>
              </a:ext>
            </a:extLst>
          </p:cNvPr>
          <p:cNvSpPr txBox="1"/>
          <p:nvPr/>
        </p:nvSpPr>
        <p:spPr>
          <a:xfrm>
            <a:off x="6035966" y="5096971"/>
            <a:ext cx="3178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No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Book Antiqua" panose="02040602050305030304" pitchFamily="18" charset="0"/>
              </a:rPr>
              <a:t>The model learns on the basis of the reward/punishment received from the last action.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051EF99-3E76-9774-5EBD-9DFF17C87C7A}"/>
              </a:ext>
            </a:extLst>
          </p:cNvPr>
          <p:cNvSpPr txBox="1"/>
          <p:nvPr/>
        </p:nvSpPr>
        <p:spPr>
          <a:xfrm>
            <a:off x="9111861" y="5086670"/>
            <a:ext cx="2883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Book Antiqua" panose="02040602050305030304" pitchFamily="18" charset="0"/>
              </a:rPr>
              <a:t>The model is based on the simulation of the neurons in human brains</a:t>
            </a:r>
          </a:p>
        </p:txBody>
      </p:sp>
    </p:spTree>
    <p:extLst>
      <p:ext uri="{BB962C8B-B14F-4D97-AF65-F5344CB8AC3E}">
        <p14:creationId xmlns:p14="http://schemas.microsoft.com/office/powerpoint/2010/main" val="116167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Supervised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0C6A53E-E0B2-3BF6-4EBF-4FA68A2216AB}"/>
              </a:ext>
            </a:extLst>
          </p:cNvPr>
          <p:cNvSpPr txBox="1"/>
          <p:nvPr/>
        </p:nvSpPr>
        <p:spPr>
          <a:xfrm>
            <a:off x="457841" y="1437351"/>
            <a:ext cx="11230649" cy="1781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Source Sans Pro" panose="020B0604020202020204" pitchFamily="34" charset="0"/>
            </a:endParaRPr>
          </a:p>
          <a:p>
            <a:pPr marL="228600" indent="-228600" algn="just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Book Antiqua" panose="02040602050305030304" pitchFamily="18" charset="0"/>
              </a:rPr>
              <a:t>In </a:t>
            </a:r>
            <a:r>
              <a:rPr lang="en-US" sz="2400" b="1" dirty="0">
                <a:solidFill>
                  <a:srgbClr val="CC00FF"/>
                </a:solidFill>
                <a:latin typeface="Book Antiqua" panose="02040602050305030304" pitchFamily="18" charset="0"/>
                <a:cs typeface="+mj-cs"/>
              </a:rPr>
              <a:t>supervised learning</a:t>
            </a:r>
            <a:r>
              <a:rPr lang="en-US" sz="2400" dirty="0">
                <a:latin typeface="Book Antiqua" panose="02040602050305030304" pitchFamily="18" charset="0"/>
              </a:rPr>
              <a:t>, a computer learns to predict human-given labels, such as dog dog-cat identification based on labeled dataset.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57058FD-32E0-82A0-56EE-E089799B2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76" y="3340493"/>
            <a:ext cx="5483838" cy="25757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CCB0DA-4A41-DD3A-8DC9-A6973E29250C}"/>
              </a:ext>
            </a:extLst>
          </p:cNvPr>
          <p:cNvSpPr txBox="1"/>
          <p:nvPr/>
        </p:nvSpPr>
        <p:spPr>
          <a:xfrm>
            <a:off x="503509" y="3394403"/>
            <a:ext cx="6247758" cy="2959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>
                    <a:lumMod val="50000"/>
                  </a:schemeClr>
                </a:solidFill>
                <a:latin typeface="Book Antiqua" panose="02040602050305030304" pitchFamily="18" charset="0"/>
              </a:rPr>
              <a:t>The most widely used supervised learning approaches: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Linear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Logistic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Decision Trees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Random Forest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Support Vector Machines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K-Nearest Neighbors</a:t>
            </a:r>
          </a:p>
        </p:txBody>
      </p:sp>
    </p:spTree>
    <p:extLst>
      <p:ext uri="{BB962C8B-B14F-4D97-AF65-F5344CB8AC3E}">
        <p14:creationId xmlns:p14="http://schemas.microsoft.com/office/powerpoint/2010/main" val="196739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Applications of Supervised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CCB0DA-4A41-DD3A-8DC9-A6973E29250C}"/>
              </a:ext>
            </a:extLst>
          </p:cNvPr>
          <p:cNvSpPr txBox="1"/>
          <p:nvPr/>
        </p:nvSpPr>
        <p:spPr>
          <a:xfrm>
            <a:off x="366660" y="1695661"/>
            <a:ext cx="8874322" cy="4932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</a:rPr>
              <a:t>Text categorization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</a:rPr>
              <a:t>Face Detection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</a:rPr>
              <a:t>Signature recognition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</a:rPr>
              <a:t>Customer discovery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</a:rPr>
              <a:t>Spam detection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</a:rPr>
              <a:t>Weather forecasting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</a:rPr>
              <a:t>Predicting housing prices based on the prevailing market price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</a:rPr>
              <a:t>Stock price predictions</a:t>
            </a:r>
          </a:p>
        </p:txBody>
      </p:sp>
    </p:spTree>
    <p:extLst>
      <p:ext uri="{BB962C8B-B14F-4D97-AF65-F5344CB8AC3E}">
        <p14:creationId xmlns:p14="http://schemas.microsoft.com/office/powerpoint/2010/main" val="198564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Unsupervised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2B7C0F6-BBB0-8DA6-45A8-6B3CEF0DA1E5}"/>
              </a:ext>
            </a:extLst>
          </p:cNvPr>
          <p:cNvSpPr txBox="1"/>
          <p:nvPr/>
        </p:nvSpPr>
        <p:spPr>
          <a:xfrm>
            <a:off x="457842" y="1437351"/>
            <a:ext cx="5506860" cy="1781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200" b="0" i="0" u="none" strike="noStrike" baseline="0" dirty="0">
              <a:solidFill>
                <a:srgbClr val="000000"/>
              </a:solidFill>
              <a:latin typeface="Source Sans Pro" panose="020B0604020202020204" pitchFamily="34" charset="0"/>
            </a:endParaRPr>
          </a:p>
          <a:p>
            <a:pPr marL="228600" indent="-228600" algn="just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CC00FF"/>
                </a:solidFill>
                <a:latin typeface="Book Antiqua" panose="02040602050305030304" pitchFamily="18" charset="0"/>
                <a:cs typeface="+mj-cs"/>
              </a:rPr>
              <a:t>Unsupervised learning </a:t>
            </a:r>
            <a:r>
              <a:rPr lang="en-US" sz="2400" dirty="0">
                <a:latin typeface="Book Antiqua" panose="02040602050305030304" pitchFamily="18" charset="0"/>
              </a:rPr>
              <a:t>does not require labels.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C36FD85-1303-A8E5-579A-E371F0735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572" y="1930710"/>
            <a:ext cx="5790041" cy="4652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CF1E8A6-CABA-06DE-034A-F925C81E34AB}"/>
              </a:ext>
            </a:extLst>
          </p:cNvPr>
          <p:cNvSpPr txBox="1"/>
          <p:nvPr/>
        </p:nvSpPr>
        <p:spPr>
          <a:xfrm>
            <a:off x="307483" y="3495479"/>
            <a:ext cx="6246359" cy="308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Book Antiqua" panose="02040602050305030304" pitchFamily="18" charset="0"/>
              </a:rPr>
              <a:t>The most widely used supervised learning approaches: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k-means clustering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PCA (Principal Component Analysis)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Book Antiqua" panose="02040602050305030304" pitchFamily="18" charset="0"/>
              </a:rPr>
              <a:t>Association Rule</a:t>
            </a:r>
          </a:p>
        </p:txBody>
      </p:sp>
    </p:spTree>
    <p:extLst>
      <p:ext uri="{BB962C8B-B14F-4D97-AF65-F5344CB8AC3E}">
        <p14:creationId xmlns:p14="http://schemas.microsoft.com/office/powerpoint/2010/main" val="1289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Applications of Unsupervised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CCB0DA-4A41-DD3A-8DC9-A6973E29250C}"/>
              </a:ext>
            </a:extLst>
          </p:cNvPr>
          <p:cNvSpPr txBox="1"/>
          <p:nvPr/>
        </p:nvSpPr>
        <p:spPr>
          <a:xfrm>
            <a:off x="394369" y="2143416"/>
            <a:ext cx="4634832" cy="4423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44546A">
                    <a:lumMod val="50000"/>
                  </a:srgbClr>
                </a:solidFill>
                <a:latin typeface="Book Antiqua" panose="02040602050305030304" pitchFamily="18" charset="0"/>
              </a:rPr>
              <a:t>Social sentiment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Fraud detection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Malware detection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rgbClr val="44546A">
                    <a:lumMod val="50000"/>
                  </a:srgbClr>
                </a:solidFill>
                <a:latin typeface="Book Antiqua" panose="02040602050305030304" pitchFamily="18" charset="0"/>
              </a:rPr>
              <a:t>Identification of human errors during data entry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</p:txBody>
      </p:sp>
      <p:pic>
        <p:nvPicPr>
          <p:cNvPr id="5" name="Picture 4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xmlns="" id="{7548571A-AA8A-CB00-1E6C-14D291DD9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04" y="2249266"/>
            <a:ext cx="6969848" cy="364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6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35A602-1C39-4345-A1D4-CEBE2A6E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274" y="292384"/>
            <a:ext cx="7637647" cy="128616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" panose="02020603050405020304" pitchFamily="18" charset="0"/>
                <a:cs typeface="Times" panose="02020603050405020304" pitchFamily="18" charset="0"/>
              </a:rPr>
              <a:t>Talk outcomes</a:t>
            </a: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xmlns="" id="{15125EA5-3AF6-44B1-9C1D-4C2070021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67" r="2" b="2"/>
          <a:stretch/>
        </p:blipFill>
        <p:spPr>
          <a:xfrm>
            <a:off x="21" y="10"/>
            <a:ext cx="3625496" cy="6857990"/>
          </a:xfrm>
          <a:prstGeom prst="rect">
            <a:avLst/>
          </a:prstGeom>
          <a:effectLst/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87DC18E-E2A2-4251-A339-D28A58874F66}"/>
              </a:ext>
            </a:extLst>
          </p:cNvPr>
          <p:cNvCxnSpPr/>
          <p:nvPr/>
        </p:nvCxnSpPr>
        <p:spPr>
          <a:xfrm>
            <a:off x="3914274" y="1578543"/>
            <a:ext cx="763764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AE586A8-FBAC-4A0B-A443-AF2A44E5E839}"/>
              </a:ext>
            </a:extLst>
          </p:cNvPr>
          <p:cNvSpPr/>
          <p:nvPr/>
        </p:nvSpPr>
        <p:spPr>
          <a:xfrm>
            <a:off x="4700337" y="1658754"/>
            <a:ext cx="6851584" cy="1132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C513402-F926-4BFE-9720-84F7EA865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274" y="1578542"/>
            <a:ext cx="8277705" cy="5127055"/>
          </a:xfrm>
          <a:solidFill>
            <a:schemeClr val="bg1">
              <a:alpha val="0"/>
            </a:schemeClr>
          </a:solidFill>
        </p:spPr>
        <p:txBody>
          <a:bodyPr>
            <a:normAutofit fontScale="92500" lnSpcReduction="10000"/>
          </a:bodyPr>
          <a:lstStyle/>
          <a:p>
            <a:pPr eaLnBrk="0" fontAlgn="base" hangingPunct="0">
              <a:lnSpc>
                <a:spcPct val="17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Defining Artificial Intelligence</a:t>
            </a:r>
          </a:p>
          <a:p>
            <a:pPr eaLnBrk="0" fontAlgn="base" hangingPunct="0">
              <a:lnSpc>
                <a:spcPct val="17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Demand for Artificial Intelligence</a:t>
            </a:r>
          </a:p>
          <a:p>
            <a:pPr eaLnBrk="0" fontAlgn="base" hangingPunct="0">
              <a:lnSpc>
                <a:spcPct val="17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Artificial Intelligence Applications</a:t>
            </a:r>
          </a:p>
          <a:p>
            <a:pPr eaLnBrk="0" fontAlgn="base" hangingPunct="0">
              <a:lnSpc>
                <a:spcPct val="17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Artificial Intelligence vs Machine Learning</a:t>
            </a:r>
          </a:p>
          <a:p>
            <a:pPr eaLnBrk="0" fontAlgn="base" hangingPunct="0">
              <a:lnSpc>
                <a:spcPct val="17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Introducing Types of Machine Learning</a:t>
            </a:r>
          </a:p>
          <a:p>
            <a:pPr lvl="1" eaLnBrk="0" fontAlgn="base" hangingPunct="0">
              <a:lnSpc>
                <a:spcPct val="17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en-US" altLang="en-US" sz="1800" kern="0" dirty="0">
                <a:latin typeface="Book Antiqua" panose="02040602050305030304" pitchFamily="18" charset="0"/>
              </a:rPr>
              <a:t>Supervised Learning</a:t>
            </a:r>
          </a:p>
          <a:p>
            <a:pPr lvl="1" eaLnBrk="0" fontAlgn="base" hangingPunct="0">
              <a:lnSpc>
                <a:spcPct val="17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Unsupervised Learning</a:t>
            </a:r>
          </a:p>
          <a:p>
            <a:pPr lvl="1" eaLnBrk="0" fontAlgn="base" hangingPunct="0">
              <a:lnSpc>
                <a:spcPct val="17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Reinforcement Learning</a:t>
            </a:r>
          </a:p>
          <a:p>
            <a:pPr lvl="1" eaLnBrk="0" fontAlgn="base" hangingPunct="0">
              <a:lnSpc>
                <a:spcPct val="170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6993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Reinforcement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CCB0DA-4A41-DD3A-8DC9-A6973E29250C}"/>
              </a:ext>
            </a:extLst>
          </p:cNvPr>
          <p:cNvSpPr txBox="1"/>
          <p:nvPr/>
        </p:nvSpPr>
        <p:spPr>
          <a:xfrm>
            <a:off x="131299" y="2143416"/>
            <a:ext cx="5147283" cy="3463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The most widely used RL learning approaches:</a:t>
            </a: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Q-Learning</a:t>
            </a: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Temporal Difference (TD)</a:t>
            </a: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Monte-Carlo Tree Search (MCTS)</a:t>
            </a: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Asynchronous Actor-Critic Agents (A3C)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xmlns="" id="{955C4873-09CB-C155-5DFD-7C5B197EA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501" y="2010093"/>
            <a:ext cx="7315200" cy="4276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B21D23D-C6A4-43AE-09D6-F101809F8590}"/>
              </a:ext>
            </a:extLst>
          </p:cNvPr>
          <p:cNvSpPr/>
          <p:nvPr/>
        </p:nvSpPr>
        <p:spPr>
          <a:xfrm>
            <a:off x="4745501" y="5888182"/>
            <a:ext cx="7315200" cy="7204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8980443-0B2B-2999-BD89-D9BEC73DE962}"/>
              </a:ext>
            </a:extLst>
          </p:cNvPr>
          <p:cNvSpPr/>
          <p:nvPr/>
        </p:nvSpPr>
        <p:spPr>
          <a:xfrm>
            <a:off x="11439834" y="5403273"/>
            <a:ext cx="537737" cy="108960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6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Applications of Reinforcement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CCB0DA-4A41-DD3A-8DC9-A6973E29250C}"/>
              </a:ext>
            </a:extLst>
          </p:cNvPr>
          <p:cNvSpPr txBox="1"/>
          <p:nvPr/>
        </p:nvSpPr>
        <p:spPr>
          <a:xfrm>
            <a:off x="196414" y="1773005"/>
            <a:ext cx="7118785" cy="4932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</a:rPr>
              <a:t>In marketing, predicting the choices, reactions, and behavior of customers towards your products/services to increase profit margins.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Book Antiqua" panose="02040602050305030304" pitchFamily="18" charset="0"/>
              </a:rPr>
              <a:t>In chemistry, optimizing the chemical reactions</a:t>
            </a:r>
            <a:r>
              <a:rPr lang="en-US" sz="2000" dirty="0">
                <a:solidFill>
                  <a:srgbClr val="44546A">
                    <a:lumMod val="50000"/>
                  </a:srgbClr>
                </a:solidFill>
                <a:latin typeface="Book Antiqua" panose="02040602050305030304" pitchFamily="18" charset="0"/>
              </a:rPr>
              <a:t>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</a:rPr>
              <a:t>In automobile manufacturing companies, the robots use reinforcement learning to pick goods and put them in some containers.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</a:rPr>
              <a:t>In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</a:rPr>
              <a:t>the finance sector, evaluating trading strategies.</a:t>
            </a:r>
            <a:endParaRPr kumimoji="0" lang="en-US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50000"/>
                </a:srgbClr>
              </a:solidFill>
              <a:effectLst/>
              <a:uLnTx/>
              <a:uFillTx/>
              <a:latin typeface="Book Antiqua" panose="0204060205030503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xmlns="" id="{7DFFE9CC-1331-CE60-D527-125E54076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658" y="1773005"/>
            <a:ext cx="470847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77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Neural networks &amp; Deep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xmlns="" id="{4AE64515-1406-ED83-7858-5BE3997F0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77" y="2744107"/>
            <a:ext cx="7191375" cy="30820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CCB0DA-4A41-DD3A-8DC9-A6973E29250C}"/>
              </a:ext>
            </a:extLst>
          </p:cNvPr>
          <p:cNvSpPr txBox="1"/>
          <p:nvPr/>
        </p:nvSpPr>
        <p:spPr>
          <a:xfrm>
            <a:off x="303234" y="2162413"/>
            <a:ext cx="4919930" cy="368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Book Antiqua" panose="02040602050305030304" pitchFamily="18" charset="0"/>
              </a:rPr>
              <a:t>Deep Learning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</a:rPr>
              <a:t>is an approach of machine learning that </a:t>
            </a:r>
            <a:r>
              <a:rPr lang="en-US" sz="2400" dirty="0">
                <a:solidFill>
                  <a:srgbClr val="44546A">
                    <a:lumMod val="50000"/>
                  </a:srgbClr>
                </a:solidFill>
                <a:latin typeface="Book Antiqua" panose="02040602050305030304" pitchFamily="18" charset="0"/>
              </a:rPr>
              <a:t>uses a computing model inspired by the structure of the human brain.</a:t>
            </a:r>
          </a:p>
        </p:txBody>
      </p:sp>
    </p:spTree>
    <p:extLst>
      <p:ext uri="{BB962C8B-B14F-4D97-AF65-F5344CB8AC3E}">
        <p14:creationId xmlns:p14="http://schemas.microsoft.com/office/powerpoint/2010/main" val="53791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Deep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CCB0DA-4A41-DD3A-8DC9-A6973E29250C}"/>
              </a:ext>
            </a:extLst>
          </p:cNvPr>
          <p:cNvSpPr txBox="1"/>
          <p:nvPr/>
        </p:nvSpPr>
        <p:spPr>
          <a:xfrm>
            <a:off x="26140" y="1677502"/>
            <a:ext cx="48090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Book Antiqua" panose="02040602050305030304" pitchFamily="18" charset="0"/>
              </a:rPr>
              <a:t>Deep Learning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</a:rPr>
              <a:t>is statistical machine</a:t>
            </a:r>
            <a:r>
              <a:rPr lang="en-US" sz="2400" dirty="0">
                <a:solidFill>
                  <a:srgbClr val="44546A">
                    <a:lumMod val="50000"/>
                  </a:srgbClr>
                </a:solidFill>
                <a:latin typeface="Book Antiqua" panose="02040602050305030304" pitchFamily="18" charset="0"/>
              </a:rPr>
              <a:t> learning technique used to learn features hierarchies based on t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Book Antiqua" panose="02040602050305030304" pitchFamily="18" charset="0"/>
              </a:rPr>
              <a:t>he use of </a:t>
            </a: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Book Antiqua" panose="02040602050305030304" pitchFamily="18" charset="0"/>
              </a:rPr>
              <a:t>large multi-layer (artificial) neural networks.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1ED710-116F-756D-E8E5-02B4CDE20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709" y="2055813"/>
            <a:ext cx="6815574" cy="385762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xmlns="" id="{93C6D382-0447-29AD-38BB-FFBBE0041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40" y="4129252"/>
            <a:ext cx="5674951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Deep learning algorithms: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Convolutional Neural Networks (CNNs)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Long Short Term Memory Networks (LSTMs)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Recurrent Neural Networks (RNNs)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Generative Adversarial Networks (GANs)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Radial Basis Function Networks (RBFNs)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Multilayer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Perceptrons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 (MLPs)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Self Organizing Maps (SOMs)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Deep Belief Networks (DBNs) </a:t>
            </a:r>
          </a:p>
        </p:txBody>
      </p:sp>
    </p:spTree>
    <p:extLst>
      <p:ext uri="{BB962C8B-B14F-4D97-AF65-F5344CB8AC3E}">
        <p14:creationId xmlns:p14="http://schemas.microsoft.com/office/powerpoint/2010/main" val="349014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Applications of Deep Learning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CCB0DA-4A41-DD3A-8DC9-A6973E29250C}"/>
              </a:ext>
            </a:extLst>
          </p:cNvPr>
          <p:cNvSpPr txBox="1"/>
          <p:nvPr/>
        </p:nvSpPr>
        <p:spPr>
          <a:xfrm>
            <a:off x="303233" y="2162413"/>
            <a:ext cx="6095999" cy="336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Self-driving cars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Voice Search &amp; Voice-Activated Assistants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Automatic Machine Translation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Image Recognition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ook Antiqua" panose="02040602050305030304" pitchFamily="18" charset="0"/>
              </a:rPr>
              <a:t>Energy Market Price Forecasting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52176B-1A1C-E7E6-2A50-87E4EFF624DC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05" y="1737274"/>
            <a:ext cx="5236853" cy="429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5D7E953-0172-02EF-1925-56AAFA2765F1}"/>
              </a:ext>
            </a:extLst>
          </p:cNvPr>
          <p:cNvSpPr/>
          <p:nvPr/>
        </p:nvSpPr>
        <p:spPr>
          <a:xfrm>
            <a:off x="5971309" y="1759525"/>
            <a:ext cx="6096000" cy="11741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3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73ADE45E-64CA-4FA6-8D2F-7567FF87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1500" b="1" dirty="0">
                <a:solidFill>
                  <a:srgbClr val="C00000"/>
                </a:solidFill>
                <a:latin typeface="Edwardian Script ITC" panose="030303020407070D08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4934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365125"/>
            <a:ext cx="11076709" cy="1325563"/>
          </a:xfrm>
        </p:spPr>
        <p:txBody>
          <a:bodyPr>
            <a:normAutofit/>
          </a:bodyPr>
          <a:lstStyle/>
          <a:p>
            <a:pPr rtl="1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What is Artificial Intelligence?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C32BFE-8D1A-4AB4-BC48-1D1F75262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41" y="2554580"/>
            <a:ext cx="8700013" cy="2164966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  <a:cs typeface="+mj-cs"/>
              </a:rPr>
              <a:t>John McCarthy defined </a:t>
            </a:r>
            <a:r>
              <a:rPr lang="en-US" sz="2400" b="1" dirty="0">
                <a:solidFill>
                  <a:srgbClr val="CC00FF"/>
                </a:solidFill>
                <a:latin typeface="Book Antiqua" panose="02040602050305030304" pitchFamily="18" charset="0"/>
                <a:cs typeface="+mj-cs"/>
              </a:rPr>
              <a:t>Artificial Intelligence (AI) </a:t>
            </a:r>
            <a:r>
              <a:rPr lang="en-US" sz="2400" dirty="0">
                <a:latin typeface="Book Antiqua" panose="02040602050305030304" pitchFamily="18" charset="0"/>
                <a:cs typeface="+mj-cs"/>
              </a:rPr>
              <a:t>as “The science and engineering of making intelligent machines” in </a:t>
            </a:r>
            <a:r>
              <a:rPr lang="en-US" sz="2400" dirty="0">
                <a:solidFill>
                  <a:srgbClr val="C00000"/>
                </a:solidFill>
                <a:latin typeface="Book Antiqua" panose="02040602050305030304" pitchFamily="18" charset="0"/>
                <a:cs typeface="+mj-cs"/>
              </a:rPr>
              <a:t>1956</a:t>
            </a:r>
            <a:r>
              <a:rPr lang="en-US" sz="2400" dirty="0">
                <a:latin typeface="Book Antiqua" panose="02040602050305030304" pitchFamily="18" charset="0"/>
                <a:cs typeface="+mj-cs"/>
              </a:rPr>
              <a:t>.</a:t>
            </a:r>
            <a:endParaRPr lang="ar-EG" sz="2400" dirty="0">
              <a:latin typeface="Book Antiqua" panose="02040602050305030304" pitchFamily="18" charset="0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49FD37B-9327-C817-AAD7-2BA849118A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9942432" y="182563"/>
            <a:ext cx="2249568" cy="1312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5751B18-2B64-58D0-84B1-E1CFB7591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301" y="2415282"/>
            <a:ext cx="2468204" cy="23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365125"/>
            <a:ext cx="11076709" cy="1325563"/>
          </a:xfrm>
        </p:spPr>
        <p:txBody>
          <a:bodyPr>
            <a:normAutofit/>
          </a:bodyPr>
          <a:lstStyle/>
          <a:p>
            <a:pPr algn="ctr" rtl="1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AI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C32BFE-8D1A-4AB4-BC48-1D1F75262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41" y="1667883"/>
            <a:ext cx="10895959" cy="2663733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</a:rPr>
              <a:t>AI is the theory and development of computer systems able to </a:t>
            </a:r>
            <a:r>
              <a:rPr lang="en-US" sz="2400" b="1" u="sng" dirty="0">
                <a:solidFill>
                  <a:srgbClr val="C00000"/>
                </a:solidFill>
                <a:latin typeface="Book Antiqua" panose="02040602050305030304" pitchFamily="18" charset="0"/>
              </a:rPr>
              <a:t>perform tasks that normally require human intelligence</a:t>
            </a:r>
            <a:r>
              <a:rPr lang="en-US" sz="2400" dirty="0">
                <a:latin typeface="Book Antiqua" panose="02040602050305030304" pitchFamily="18" charset="0"/>
              </a:rPr>
              <a:t>, such as visual perception, speech recognition, decision-making, and translation between languages.</a:t>
            </a:r>
            <a:endParaRPr lang="ar-EG" sz="3600" dirty="0">
              <a:latin typeface="Book Antiqua" panose="02040602050305030304" pitchFamily="18" charset="0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49FD37B-9327-C817-AAD7-2BA849118A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9942432" y="182563"/>
            <a:ext cx="2249568" cy="13122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AF72E445-350F-0F7F-3CAB-ABA2813D5E41}"/>
              </a:ext>
            </a:extLst>
          </p:cNvPr>
          <p:cNvSpPr txBox="1">
            <a:spLocks/>
          </p:cNvSpPr>
          <p:nvPr/>
        </p:nvSpPr>
        <p:spPr>
          <a:xfrm>
            <a:off x="2059617" y="3874045"/>
            <a:ext cx="8666018" cy="1025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200000"/>
              </a:lnSpc>
              <a:buNone/>
            </a:pPr>
            <a:r>
              <a:rPr lang="en-US" sz="2400" b="1" i="1" u="sng" dirty="0">
                <a:solidFill>
                  <a:srgbClr val="002060"/>
                </a:solidFill>
                <a:latin typeface="Book Antiqua" panose="02040602050305030304" pitchFamily="18" charset="0"/>
              </a:rPr>
              <a:t>The art of making machines work and behave like human.</a:t>
            </a:r>
            <a:endParaRPr lang="ar-EG" sz="3600" b="1" i="1" u="sng" dirty="0">
              <a:solidFill>
                <a:srgbClr val="002060"/>
              </a:solidFill>
              <a:latin typeface="Book Antiqua" panose="02040602050305030304" pitchFamily="18" charset="0"/>
              <a:cs typeface="+mj-cs"/>
            </a:endParaRPr>
          </a:p>
        </p:txBody>
      </p:sp>
      <p:pic>
        <p:nvPicPr>
          <p:cNvPr id="9" name="Picture 8" descr="A picture containing indoor">
            <a:extLst>
              <a:ext uri="{FF2B5EF4-FFF2-40B4-BE49-F238E27FC236}">
                <a16:creationId xmlns:a16="http://schemas.microsoft.com/office/drawing/2014/main" xmlns="" id="{250F30E9-833E-D4D0-AAFF-F63842A7E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988" y="5253194"/>
            <a:ext cx="2588912" cy="1456263"/>
          </a:xfrm>
          <a:prstGeom prst="rect">
            <a:avLst/>
          </a:prstGeom>
        </p:spPr>
      </p:pic>
      <p:pic>
        <p:nvPicPr>
          <p:cNvPr id="14" name="Picture 13" descr="Text, letter&#10;&#10;Description automatically generated">
            <a:extLst>
              <a:ext uri="{FF2B5EF4-FFF2-40B4-BE49-F238E27FC236}">
                <a16:creationId xmlns:a16="http://schemas.microsoft.com/office/drawing/2014/main" xmlns="" id="{BCC29B9A-DC65-92E7-5CB6-7B0F52A31C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051" y="4881515"/>
            <a:ext cx="3739014" cy="18695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22000F5B-4620-F07B-CA75-0EC3F7DBA9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641" y="4817572"/>
            <a:ext cx="2845395" cy="189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365125"/>
            <a:ext cx="11076709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Demand for AI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C32BFE-8D1A-4AB4-BC48-1D1F75262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36" y="2369613"/>
            <a:ext cx="10594388" cy="3033172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</a:rPr>
              <a:t>Computational power</a:t>
            </a:r>
          </a:p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  <a:cs typeface="+mj-cs"/>
              </a:rPr>
              <a:t>Better algorithm</a:t>
            </a:r>
          </a:p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  <a:cs typeface="+mj-cs"/>
              </a:rPr>
              <a:t>Huge data</a:t>
            </a:r>
          </a:p>
          <a:p>
            <a:pPr algn="just">
              <a:lnSpc>
                <a:spcPct val="200000"/>
              </a:lnSpc>
            </a:pPr>
            <a:endParaRPr lang="ar-EG" sz="3600" dirty="0">
              <a:latin typeface="Book Antiqua" panose="02040602050305030304" pitchFamily="18" charset="0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49FD37B-9327-C817-AAD7-2BA849118A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9942432" y="182563"/>
            <a:ext cx="2249568" cy="1312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DAD895D-57E6-447B-231F-42DFB84E9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190" y="2281237"/>
            <a:ext cx="57150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AI Applications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C32BFE-8D1A-4AB4-BC48-1D1F75262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33" y="1847988"/>
            <a:ext cx="4959286" cy="2395863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</a:rPr>
              <a:t>Google predictive search engine</a:t>
            </a:r>
            <a:endParaRPr lang="ar-EG" sz="3600" dirty="0">
              <a:latin typeface="Book Antiqua" panose="02040602050305030304" pitchFamily="18" charset="0"/>
              <a:cs typeface="+mj-cs"/>
            </a:endParaRP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xmlns="" id="{4789BA2D-4757-E509-EF61-0F1807CCF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9934"/>
            <a:ext cx="6125682" cy="408378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5FEA1EAF-7195-71D2-B966-AC5A6941B368}"/>
              </a:ext>
            </a:extLst>
          </p:cNvPr>
          <p:cNvSpPr txBox="1">
            <a:spLocks/>
          </p:cNvSpPr>
          <p:nvPr/>
        </p:nvSpPr>
        <p:spPr>
          <a:xfrm>
            <a:off x="5356087" y="1847988"/>
            <a:ext cx="3053622" cy="239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</a:rPr>
              <a:t>Google duplex</a:t>
            </a:r>
            <a:endParaRPr lang="ar-EG" sz="3600" dirty="0">
              <a:latin typeface="Book Antiqua" panose="02040602050305030304" pitchFamily="18" charset="0"/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857BE7E-53FE-A075-57AA-225BE82E2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108" y="3429000"/>
            <a:ext cx="4400526" cy="33643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CB0CC05-18FD-C2AC-3A7A-F8927A0DD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154" y="2969992"/>
            <a:ext cx="3086100" cy="352425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0CAF0B90-D0AF-ABC8-7789-3D9F5CC46EDC}"/>
              </a:ext>
            </a:extLst>
          </p:cNvPr>
          <p:cNvSpPr txBox="1">
            <a:spLocks/>
          </p:cNvSpPr>
          <p:nvPr/>
        </p:nvSpPr>
        <p:spPr>
          <a:xfrm>
            <a:off x="8402037" y="1847988"/>
            <a:ext cx="3226245" cy="239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</a:rPr>
              <a:t>Spam filters</a:t>
            </a:r>
            <a:endParaRPr lang="ar-EG" sz="3600" dirty="0">
              <a:latin typeface="Book Antiqua" panose="02040602050305030304" pitchFamily="18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460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C32BFE-8D1A-4AB4-BC48-1D1F75262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42" y="2784763"/>
            <a:ext cx="4488232" cy="2395863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</a:rPr>
              <a:t>Detect facial features and friends tagging.</a:t>
            </a:r>
            <a:endParaRPr lang="ar-EG" sz="3600" dirty="0">
              <a:latin typeface="Book Antiqua" panose="02040602050305030304" pitchFamily="18" charset="0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0A9B244-27E2-A172-1682-45FC3CC64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916" y="2196964"/>
            <a:ext cx="6802781" cy="3571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AI Applications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xmlns="" id="{C193254B-AF89-416E-0EE8-9556076CE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422" y="0"/>
            <a:ext cx="3462529" cy="16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8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AI Applications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C32BFE-8D1A-4AB4-BC48-1D1F75262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842" y="2050473"/>
            <a:ext cx="5635110" cy="2395863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</a:rPr>
              <a:t>Identify hate speech and terroristic language.</a:t>
            </a:r>
            <a:endParaRPr lang="ar-EG" sz="3600" dirty="0">
              <a:latin typeface="Book Antiqua" panose="02040602050305030304" pitchFamily="18" charset="0"/>
              <a:cs typeface="+mj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C0A26456-611E-CA0B-585A-168F2B872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9978200" y="-39137"/>
            <a:ext cx="1877758" cy="1877758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xmlns="" id="{AD91B746-9241-F0FD-ACEA-52658FA01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2498907"/>
            <a:ext cx="6096000" cy="3429000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xmlns="" id="{9E09211F-B1C4-53C2-B8B8-0155ED6EF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" y="4915705"/>
            <a:ext cx="5772151" cy="135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xmlns="" id="{100EDD19-6802-4EC3-95CE-CFFAB042CF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CA093A-5351-4ABF-AC64-C0E8B406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+mn-cs"/>
              </a:rPr>
              <a:t>AI Applications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xmlns="" id="{DB17E863-922E-4C26-BD64-E8FD41D286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1C32BFE-8D1A-4AB4-BC48-1D1F75262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5442" y="1976102"/>
            <a:ext cx="3615394" cy="2395863"/>
          </a:xfrm>
        </p:spPr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</a:rPr>
              <a:t>Tesla self driving cars.</a:t>
            </a:r>
            <a:endParaRPr lang="ar-EG" sz="3600" dirty="0">
              <a:latin typeface="Book Antiqua" panose="02040602050305030304" pitchFamily="18" charset="0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5B2E3A5-9BEE-0675-CC16-4F81950C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6" y="3152851"/>
            <a:ext cx="2836164" cy="2950313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044B55E6-4C5E-5376-F558-BE42E34B2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195" y="3798136"/>
            <a:ext cx="3035703" cy="170853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7B0911A-CB14-3626-B9A6-ED821019CA62}"/>
              </a:ext>
            </a:extLst>
          </p:cNvPr>
          <p:cNvSpPr txBox="1">
            <a:spLocks/>
          </p:cNvSpPr>
          <p:nvPr/>
        </p:nvSpPr>
        <p:spPr>
          <a:xfrm>
            <a:off x="5238231" y="1976101"/>
            <a:ext cx="3226245" cy="2395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</a:rPr>
              <a:t>Netflix</a:t>
            </a:r>
            <a:endParaRPr lang="ar-EG" sz="3600" dirty="0">
              <a:latin typeface="Book Antiqua" panose="02040602050305030304" pitchFamily="18" charset="0"/>
              <a:cs typeface="+mj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5D3D7C64-91D9-431D-979A-E4B7950FB8D4}"/>
              </a:ext>
            </a:extLst>
          </p:cNvPr>
          <p:cNvSpPr txBox="1">
            <a:spLocks/>
          </p:cNvSpPr>
          <p:nvPr/>
        </p:nvSpPr>
        <p:spPr>
          <a:xfrm>
            <a:off x="8937391" y="1989951"/>
            <a:ext cx="3226245" cy="1667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sz="2400" dirty="0">
                <a:latin typeface="Book Antiqua" panose="02040602050305030304" pitchFamily="18" charset="0"/>
              </a:rPr>
              <a:t>Uber - </a:t>
            </a:r>
            <a:r>
              <a:rPr lang="en-US" sz="2400" dirty="0">
                <a:latin typeface="Book Antiqua" panose="02040602050305030304" pitchFamily="18" charset="0"/>
                <a:cs typeface="+mj-cs"/>
              </a:rPr>
              <a:t>Differential pricing in real-time</a:t>
            </a:r>
            <a:endParaRPr lang="ar-EG" sz="3600" dirty="0">
              <a:latin typeface="Book Antiqua" panose="02040602050305030304" pitchFamily="18" charset="0"/>
              <a:cs typeface="+mj-cs"/>
            </a:endParaRPr>
          </a:p>
        </p:txBody>
      </p:sp>
      <p:pic>
        <p:nvPicPr>
          <p:cNvPr id="7" name="Picture 6" descr="A picture containing text, sign, street, close&#10;&#10;Description automatically generated">
            <a:extLst>
              <a:ext uri="{FF2B5EF4-FFF2-40B4-BE49-F238E27FC236}">
                <a16:creationId xmlns:a16="http://schemas.microsoft.com/office/drawing/2014/main" xmlns="" id="{4180FBB0-EF91-25CD-F42F-46885E973B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28" y="3794182"/>
            <a:ext cx="2962830" cy="16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91611AA45F7D44AC2CF4AD916CA328" ma:contentTypeVersion="0" ma:contentTypeDescription="Create a new document." ma:contentTypeScope="" ma:versionID="b27b137d425df8dbc1f6e9290fc5982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F59269-DF34-4117-9CB9-A691D2266A55}"/>
</file>

<file path=customXml/itemProps2.xml><?xml version="1.0" encoding="utf-8"?>
<ds:datastoreItem xmlns:ds="http://schemas.openxmlformats.org/officeDocument/2006/customXml" ds:itemID="{DE026BB4-8AF4-4D83-87E6-F3F132AF2090}"/>
</file>

<file path=customXml/itemProps3.xml><?xml version="1.0" encoding="utf-8"?>
<ds:datastoreItem xmlns:ds="http://schemas.openxmlformats.org/officeDocument/2006/customXml" ds:itemID="{95A1809B-F4FC-48F8-B546-D936D5C6F035}"/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686</Words>
  <Application>Microsoft Office PowerPoint</Application>
  <PresentationFormat>Widescreen</PresentationFormat>
  <Paragraphs>149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Book Antiqua</vt:lpstr>
      <vt:lpstr>Calibri</vt:lpstr>
      <vt:lpstr>Calibri Light</vt:lpstr>
      <vt:lpstr>Edwardian Script ITC</vt:lpstr>
      <vt:lpstr>Source Sans Pro</vt:lpstr>
      <vt:lpstr>Tahoma</vt:lpstr>
      <vt:lpstr>Times</vt:lpstr>
      <vt:lpstr>Times New Roman</vt:lpstr>
      <vt:lpstr>Office Theme</vt:lpstr>
      <vt:lpstr>Artificial Intelligence and  Machine Learning</vt:lpstr>
      <vt:lpstr>Talk outcomes</vt:lpstr>
      <vt:lpstr>What is Artificial Intelligence?</vt:lpstr>
      <vt:lpstr>AI</vt:lpstr>
      <vt:lpstr>Demand for AI</vt:lpstr>
      <vt:lpstr>AI Applications</vt:lpstr>
      <vt:lpstr>AI Applications</vt:lpstr>
      <vt:lpstr>AI Applications</vt:lpstr>
      <vt:lpstr>AI Applications</vt:lpstr>
      <vt:lpstr>AI vs Machine Learning</vt:lpstr>
      <vt:lpstr>AI vs Machine Learning</vt:lpstr>
      <vt:lpstr>AI vs Machine Learning</vt:lpstr>
      <vt:lpstr>AI vs Machine Learning</vt:lpstr>
      <vt:lpstr>AI vs Machine Learning</vt:lpstr>
      <vt:lpstr>Types of Machine Learning</vt:lpstr>
      <vt:lpstr>Supervised Learning</vt:lpstr>
      <vt:lpstr>Applications of Supervised Learning</vt:lpstr>
      <vt:lpstr>Unsupervised Learning</vt:lpstr>
      <vt:lpstr>Applications of Unsupervised Learning</vt:lpstr>
      <vt:lpstr>Reinforcement Learning</vt:lpstr>
      <vt:lpstr>Applications of Reinforcement Learning</vt:lpstr>
      <vt:lpstr>Neural networks &amp; Deep Learning</vt:lpstr>
      <vt:lpstr>Deep Learning</vt:lpstr>
      <vt:lpstr>Applications of Deep Learning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Mohamed khamis</dc:creator>
  <cp:lastModifiedBy>M_Khamiss</cp:lastModifiedBy>
  <cp:revision>117</cp:revision>
  <dcterms:created xsi:type="dcterms:W3CDTF">2022-03-11T18:20:47Z</dcterms:created>
  <dcterms:modified xsi:type="dcterms:W3CDTF">2023-02-20T09:14:45Z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0x0101004C91611AA45F7D44AC2CF4AD916CA328</vt:lpwstr>
  </property>
</Properties>
</file>